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autoCompressPictures="0">
  <p:sldMasterIdLst>
    <p:sldMasterId id="2147483683" r:id="rId1"/>
  </p:sldMasterIdLst>
  <p:notesMasterIdLst>
    <p:notesMasterId r:id="rId30"/>
  </p:notesMasterIdLst>
  <p:sldIdLst>
    <p:sldId id="256" r:id="rId2"/>
    <p:sldId id="326" r:id="rId3"/>
    <p:sldId id="337" r:id="rId4"/>
    <p:sldId id="358" r:id="rId5"/>
    <p:sldId id="335" r:id="rId6"/>
    <p:sldId id="351" r:id="rId7"/>
    <p:sldId id="328" r:id="rId8"/>
    <p:sldId id="359" r:id="rId9"/>
    <p:sldId id="338" r:id="rId10"/>
    <p:sldId id="341" r:id="rId11"/>
    <p:sldId id="342" r:id="rId12"/>
    <p:sldId id="329" r:id="rId13"/>
    <p:sldId id="343" r:id="rId14"/>
    <p:sldId id="344" r:id="rId15"/>
    <p:sldId id="345" r:id="rId16"/>
    <p:sldId id="346" r:id="rId17"/>
    <p:sldId id="348" r:id="rId18"/>
    <p:sldId id="349" r:id="rId19"/>
    <p:sldId id="350" r:id="rId20"/>
    <p:sldId id="353" r:id="rId21"/>
    <p:sldId id="354" r:id="rId22"/>
    <p:sldId id="355" r:id="rId23"/>
    <p:sldId id="356" r:id="rId24"/>
    <p:sldId id="357" r:id="rId25"/>
    <p:sldId id="333" r:id="rId26"/>
    <p:sldId id="332" r:id="rId27"/>
    <p:sldId id="334" r:id="rId28"/>
    <p:sldId id="360" r:id="rId29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Inter" panose="020B0604020202020204" charset="0"/>
      <p:regular r:id="rId36"/>
      <p:bold r:id="rId37"/>
    </p:embeddedFont>
    <p:embeddedFont>
      <p:font typeface="Inter ExtraBold" panose="020B0604020202020204" charset="0"/>
      <p:bold r:id="rId38"/>
    </p:embeddedFont>
    <p:embeddedFont>
      <p:font typeface="Merriweather Black" panose="00000A00000000000000" pitchFamily="2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768E31-E609-486C-ABDB-51D8B9084608}">
  <a:tblStyle styleId="{FA768E31-E609-486C-ABDB-51D8B90846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/>
    <p:restoredTop sz="94556"/>
  </p:normalViewPr>
  <p:slideViewPr>
    <p:cSldViewPr snapToGrid="0" snapToObjects="1">
      <p:cViewPr varScale="1">
        <p:scale>
          <a:sx n="110" d="100"/>
          <a:sy n="110" d="100"/>
        </p:scale>
        <p:origin x="2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D088AD-99DC-4BEE-BD98-79F004157349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3A1E587-F44B-4376-9093-3D759904980E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B12140F5-64E8-47BE-8B47-F0DC3F91B583}" type="parTrans" cxnId="{8685B5D4-D3AC-4EC0-AE12-CB1F93D19373}">
      <dgm:prSet/>
      <dgm:spPr/>
      <dgm:t>
        <a:bodyPr/>
        <a:lstStyle/>
        <a:p>
          <a:endParaRPr lang="en-US"/>
        </a:p>
      </dgm:t>
    </dgm:pt>
    <dgm:pt modelId="{2474D9E9-4D4D-42F0-B5F5-5F5EB3FD03D6}" type="sibTrans" cxnId="{8685B5D4-D3AC-4EC0-AE12-CB1F93D19373}">
      <dgm:prSet/>
      <dgm:spPr/>
      <dgm:t>
        <a:bodyPr/>
        <a:lstStyle/>
        <a:p>
          <a:endParaRPr lang="en-US"/>
        </a:p>
      </dgm:t>
    </dgm:pt>
    <dgm:pt modelId="{A8086E52-EC4B-44E8-B4E6-808F45BD93BA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4B7F47CC-9B4D-4B28-8C8A-87CC0122A5FC}" type="parTrans" cxnId="{35BCC9FB-7004-42CF-A943-3B4B3A1F1963}">
      <dgm:prSet/>
      <dgm:spPr/>
      <dgm:t>
        <a:bodyPr/>
        <a:lstStyle/>
        <a:p>
          <a:endParaRPr lang="en-US"/>
        </a:p>
      </dgm:t>
    </dgm:pt>
    <dgm:pt modelId="{89565A6D-9705-4604-AECF-60393886716A}" type="sibTrans" cxnId="{35BCC9FB-7004-42CF-A943-3B4B3A1F1963}">
      <dgm:prSet/>
      <dgm:spPr/>
      <dgm:t>
        <a:bodyPr/>
        <a:lstStyle/>
        <a:p>
          <a:endParaRPr lang="en-US"/>
        </a:p>
      </dgm:t>
    </dgm:pt>
    <dgm:pt modelId="{07406716-C702-4A08-89F0-694139ECE31A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DDE9A57C-8470-4355-BA33-15E93A3931F4}" type="parTrans" cxnId="{29B9720A-413B-4CA1-B147-042FEDE4250F}">
      <dgm:prSet/>
      <dgm:spPr/>
      <dgm:t>
        <a:bodyPr/>
        <a:lstStyle/>
        <a:p>
          <a:endParaRPr lang="en-US"/>
        </a:p>
      </dgm:t>
    </dgm:pt>
    <dgm:pt modelId="{C02EE557-F5C9-4808-A507-4BD056021A68}" type="sibTrans" cxnId="{29B9720A-413B-4CA1-B147-042FEDE4250F}">
      <dgm:prSet/>
      <dgm:spPr/>
      <dgm:t>
        <a:bodyPr/>
        <a:lstStyle/>
        <a:p>
          <a:endParaRPr lang="en-US"/>
        </a:p>
      </dgm:t>
    </dgm:pt>
    <dgm:pt modelId="{73AF50F1-0DE6-48B7-A02E-B0659EC910A7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9F6E4427-1946-42C8-87A5-4E712C1D419C}" type="parTrans" cxnId="{37E58A0F-B17E-46F5-A32A-5B2B3CC7E7C8}">
      <dgm:prSet/>
      <dgm:spPr/>
      <dgm:t>
        <a:bodyPr/>
        <a:lstStyle/>
        <a:p>
          <a:endParaRPr lang="en-US"/>
        </a:p>
      </dgm:t>
    </dgm:pt>
    <dgm:pt modelId="{FAFBD10D-ACB4-447E-AA12-D4D707FE8B05}" type="sibTrans" cxnId="{37E58A0F-B17E-46F5-A32A-5B2B3CC7E7C8}">
      <dgm:prSet/>
      <dgm:spPr/>
      <dgm:t>
        <a:bodyPr/>
        <a:lstStyle/>
        <a:p>
          <a:endParaRPr lang="en-US"/>
        </a:p>
      </dgm:t>
    </dgm:pt>
    <dgm:pt modelId="{B67A2C38-08EC-4F72-AE6C-ADAC0A6EC56D}" type="pres">
      <dgm:prSet presAssocID="{16D088AD-99DC-4BEE-BD98-79F004157349}" presName="Name0" presStyleCnt="0">
        <dgm:presLayoutVars>
          <dgm:dir/>
          <dgm:animLvl val="lvl"/>
          <dgm:resizeHandles val="exact"/>
        </dgm:presLayoutVars>
      </dgm:prSet>
      <dgm:spPr/>
    </dgm:pt>
    <dgm:pt modelId="{C138622C-69BF-48E3-94D9-04DF09DFF56F}" type="pres">
      <dgm:prSet presAssocID="{63A1E587-F44B-4376-9093-3D759904980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BA470E6-BAB0-4A47-9B4B-819A9EDDEF42}" type="pres">
      <dgm:prSet presAssocID="{2474D9E9-4D4D-42F0-B5F5-5F5EB3FD03D6}" presName="parTxOnlySpace" presStyleCnt="0"/>
      <dgm:spPr/>
    </dgm:pt>
    <dgm:pt modelId="{54D526D4-AC23-4B09-8EB0-BE812CA1B1EC}" type="pres">
      <dgm:prSet presAssocID="{A8086E52-EC4B-44E8-B4E6-808F45BD93B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25C631E-55DF-4F22-A848-1A07E5C8676F}" type="pres">
      <dgm:prSet presAssocID="{89565A6D-9705-4604-AECF-60393886716A}" presName="parTxOnlySpace" presStyleCnt="0"/>
      <dgm:spPr/>
    </dgm:pt>
    <dgm:pt modelId="{5BE0222C-79DD-43C8-8ED5-51747D1217D0}" type="pres">
      <dgm:prSet presAssocID="{07406716-C702-4A08-89F0-694139ECE31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CE136AF-F5C9-45C7-A911-D6B75962EB0F}" type="pres">
      <dgm:prSet presAssocID="{C02EE557-F5C9-4808-A507-4BD056021A68}" presName="parTxOnlySpace" presStyleCnt="0"/>
      <dgm:spPr/>
    </dgm:pt>
    <dgm:pt modelId="{073E18BD-5F85-4189-A09D-D657FB7D577A}" type="pres">
      <dgm:prSet presAssocID="{73AF50F1-0DE6-48B7-A02E-B0659EC910A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8073A05-F5FE-4E11-9103-30899AC88908}" type="presOf" srcId="{07406716-C702-4A08-89F0-694139ECE31A}" destId="{5BE0222C-79DD-43C8-8ED5-51747D1217D0}" srcOrd="0" destOrd="0" presId="urn:microsoft.com/office/officeart/2005/8/layout/chevron1"/>
    <dgm:cxn modelId="{29B9720A-413B-4CA1-B147-042FEDE4250F}" srcId="{16D088AD-99DC-4BEE-BD98-79F004157349}" destId="{07406716-C702-4A08-89F0-694139ECE31A}" srcOrd="2" destOrd="0" parTransId="{DDE9A57C-8470-4355-BA33-15E93A3931F4}" sibTransId="{C02EE557-F5C9-4808-A507-4BD056021A68}"/>
    <dgm:cxn modelId="{37E58A0F-B17E-46F5-A32A-5B2B3CC7E7C8}" srcId="{16D088AD-99DC-4BEE-BD98-79F004157349}" destId="{73AF50F1-0DE6-48B7-A02E-B0659EC910A7}" srcOrd="3" destOrd="0" parTransId="{9F6E4427-1946-42C8-87A5-4E712C1D419C}" sibTransId="{FAFBD10D-ACB4-447E-AA12-D4D707FE8B05}"/>
    <dgm:cxn modelId="{2DCE466D-9ABA-4DDD-9ACC-F72242E3A52B}" type="presOf" srcId="{A8086E52-EC4B-44E8-B4E6-808F45BD93BA}" destId="{54D526D4-AC23-4B09-8EB0-BE812CA1B1EC}" srcOrd="0" destOrd="0" presId="urn:microsoft.com/office/officeart/2005/8/layout/chevron1"/>
    <dgm:cxn modelId="{45A638BA-2795-44B3-B021-9A167B7B6DAB}" type="presOf" srcId="{63A1E587-F44B-4376-9093-3D759904980E}" destId="{C138622C-69BF-48E3-94D9-04DF09DFF56F}" srcOrd="0" destOrd="0" presId="urn:microsoft.com/office/officeart/2005/8/layout/chevron1"/>
    <dgm:cxn modelId="{8685B5D4-D3AC-4EC0-AE12-CB1F93D19373}" srcId="{16D088AD-99DC-4BEE-BD98-79F004157349}" destId="{63A1E587-F44B-4376-9093-3D759904980E}" srcOrd="0" destOrd="0" parTransId="{B12140F5-64E8-47BE-8B47-F0DC3F91B583}" sibTransId="{2474D9E9-4D4D-42F0-B5F5-5F5EB3FD03D6}"/>
    <dgm:cxn modelId="{9057EAE2-7258-4ABF-B4E5-1FF5C4EBD8C4}" type="presOf" srcId="{16D088AD-99DC-4BEE-BD98-79F004157349}" destId="{B67A2C38-08EC-4F72-AE6C-ADAC0A6EC56D}" srcOrd="0" destOrd="0" presId="urn:microsoft.com/office/officeart/2005/8/layout/chevron1"/>
    <dgm:cxn modelId="{95B6FEE6-6EAD-4B6A-9362-E0473B2E1463}" type="presOf" srcId="{73AF50F1-0DE6-48B7-A02E-B0659EC910A7}" destId="{073E18BD-5F85-4189-A09D-D657FB7D577A}" srcOrd="0" destOrd="0" presId="urn:microsoft.com/office/officeart/2005/8/layout/chevron1"/>
    <dgm:cxn modelId="{35BCC9FB-7004-42CF-A943-3B4B3A1F1963}" srcId="{16D088AD-99DC-4BEE-BD98-79F004157349}" destId="{A8086E52-EC4B-44E8-B4E6-808F45BD93BA}" srcOrd="1" destOrd="0" parTransId="{4B7F47CC-9B4D-4B28-8C8A-87CC0122A5FC}" sibTransId="{89565A6D-9705-4604-AECF-60393886716A}"/>
    <dgm:cxn modelId="{88DC5C00-D41C-4B55-9606-DBC17878CCFE}" type="presParOf" srcId="{B67A2C38-08EC-4F72-AE6C-ADAC0A6EC56D}" destId="{C138622C-69BF-48E3-94D9-04DF09DFF56F}" srcOrd="0" destOrd="0" presId="urn:microsoft.com/office/officeart/2005/8/layout/chevron1"/>
    <dgm:cxn modelId="{90D3E241-4E49-4508-87BA-D879D2F63113}" type="presParOf" srcId="{B67A2C38-08EC-4F72-AE6C-ADAC0A6EC56D}" destId="{8BA470E6-BAB0-4A47-9B4B-819A9EDDEF42}" srcOrd="1" destOrd="0" presId="urn:microsoft.com/office/officeart/2005/8/layout/chevron1"/>
    <dgm:cxn modelId="{EAD07755-E527-4A24-B07A-DD550CD01C64}" type="presParOf" srcId="{B67A2C38-08EC-4F72-AE6C-ADAC0A6EC56D}" destId="{54D526D4-AC23-4B09-8EB0-BE812CA1B1EC}" srcOrd="2" destOrd="0" presId="urn:microsoft.com/office/officeart/2005/8/layout/chevron1"/>
    <dgm:cxn modelId="{A2E2D8BF-18EF-438D-9CE9-CC35AA4BD6B6}" type="presParOf" srcId="{B67A2C38-08EC-4F72-AE6C-ADAC0A6EC56D}" destId="{325C631E-55DF-4F22-A848-1A07E5C8676F}" srcOrd="3" destOrd="0" presId="urn:microsoft.com/office/officeart/2005/8/layout/chevron1"/>
    <dgm:cxn modelId="{7089D39A-49BF-4FB3-B52B-FF7FFF906A24}" type="presParOf" srcId="{B67A2C38-08EC-4F72-AE6C-ADAC0A6EC56D}" destId="{5BE0222C-79DD-43C8-8ED5-51747D1217D0}" srcOrd="4" destOrd="0" presId="urn:microsoft.com/office/officeart/2005/8/layout/chevron1"/>
    <dgm:cxn modelId="{FD1B1586-E126-4AEC-951A-7F214D8C1BF5}" type="presParOf" srcId="{B67A2C38-08EC-4F72-AE6C-ADAC0A6EC56D}" destId="{4CE136AF-F5C9-45C7-A911-D6B75962EB0F}" srcOrd="5" destOrd="0" presId="urn:microsoft.com/office/officeart/2005/8/layout/chevron1"/>
    <dgm:cxn modelId="{5D9E0680-20CA-41C7-B744-8A1085A39B0E}" type="presParOf" srcId="{B67A2C38-08EC-4F72-AE6C-ADAC0A6EC56D}" destId="{073E18BD-5F85-4189-A09D-D657FB7D577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9AD29A-0177-4EB1-82F3-C37A34512B10}" type="doc">
      <dgm:prSet loTypeId="urn:microsoft.com/office/officeart/2009/3/layout/PlusandMinus" loCatId="relationship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2510DE9-3C07-4277-9282-F615C3141D2B}">
      <dgm:prSet phldrT="[Text]"/>
      <dgm:spPr/>
      <dgm:t>
        <a:bodyPr/>
        <a:lstStyle/>
        <a:p>
          <a:r>
            <a:rPr lang="en-US" dirty="0"/>
            <a:t>Pros</a:t>
          </a:r>
        </a:p>
      </dgm:t>
    </dgm:pt>
    <dgm:pt modelId="{4B6CC04C-4308-491D-ABF1-65F2EEE49C7C}" type="parTrans" cxnId="{59B65523-50EF-438E-BBA6-84B354DFF3A0}">
      <dgm:prSet/>
      <dgm:spPr/>
      <dgm:t>
        <a:bodyPr/>
        <a:lstStyle/>
        <a:p>
          <a:endParaRPr lang="en-US"/>
        </a:p>
      </dgm:t>
    </dgm:pt>
    <dgm:pt modelId="{D98CFCD3-3574-4990-B8F3-51BA06986F2A}" type="sibTrans" cxnId="{59B65523-50EF-438E-BBA6-84B354DFF3A0}">
      <dgm:prSet/>
      <dgm:spPr/>
      <dgm:t>
        <a:bodyPr/>
        <a:lstStyle/>
        <a:p>
          <a:endParaRPr lang="en-US"/>
        </a:p>
      </dgm:t>
    </dgm:pt>
    <dgm:pt modelId="{E25F4252-D426-4FBE-A994-4E54D34945C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Light and easy to apply</a:t>
          </a:r>
        </a:p>
      </dgm:t>
    </dgm:pt>
    <dgm:pt modelId="{5F6B9A8B-2E98-4888-AB51-3C67D43F0F79}" type="parTrans" cxnId="{C32E51B8-5B60-431A-AA61-9AF15F27F1B5}">
      <dgm:prSet/>
      <dgm:spPr/>
      <dgm:t>
        <a:bodyPr/>
        <a:lstStyle/>
        <a:p>
          <a:endParaRPr lang="en-US"/>
        </a:p>
      </dgm:t>
    </dgm:pt>
    <dgm:pt modelId="{A3DDE019-AB19-4B51-9F11-162CEA587FE0}" type="sibTrans" cxnId="{C32E51B8-5B60-431A-AA61-9AF15F27F1B5}">
      <dgm:prSet/>
      <dgm:spPr/>
      <dgm:t>
        <a:bodyPr/>
        <a:lstStyle/>
        <a:p>
          <a:endParaRPr lang="en-US"/>
        </a:p>
      </dgm:t>
    </dgm:pt>
    <dgm:pt modelId="{4B6DFFC3-55AF-4E29-94C0-B0FCC8FCAEBE}">
      <dgm:prSet phldrT="[Text]"/>
      <dgm:spPr/>
      <dgm:t>
        <a:bodyPr/>
        <a:lstStyle/>
        <a:p>
          <a:r>
            <a:rPr lang="en-US" dirty="0"/>
            <a:t>Cons</a:t>
          </a:r>
        </a:p>
      </dgm:t>
    </dgm:pt>
    <dgm:pt modelId="{26DE891A-D717-4368-A59A-28D788F850BD}" type="parTrans" cxnId="{26BE8973-CDCC-4B68-83EE-827366BA046D}">
      <dgm:prSet/>
      <dgm:spPr/>
      <dgm:t>
        <a:bodyPr/>
        <a:lstStyle/>
        <a:p>
          <a:endParaRPr lang="en-US"/>
        </a:p>
      </dgm:t>
    </dgm:pt>
    <dgm:pt modelId="{8F533BE7-EE0E-4EB5-98CB-4FB88393E380}" type="sibTrans" cxnId="{26BE8973-CDCC-4B68-83EE-827366BA046D}">
      <dgm:prSet/>
      <dgm:spPr/>
      <dgm:t>
        <a:bodyPr/>
        <a:lstStyle/>
        <a:p>
          <a:endParaRPr lang="en-US"/>
        </a:p>
      </dgm:t>
    </dgm:pt>
    <dgm:pt modelId="{09AC5F11-3BFD-4F67-90EA-07346C3F1D35}">
      <dgm:prSet phldrT="[Text]"/>
      <dgm:spPr/>
      <dgm:t>
        <a:bodyPr/>
        <a:lstStyle/>
        <a:p>
          <a:r>
            <a:rPr lang="en-US" dirty="0"/>
            <a:t>No code available</a:t>
          </a:r>
        </a:p>
      </dgm:t>
    </dgm:pt>
    <dgm:pt modelId="{F04F895D-B244-457E-A608-2AAAE4F6FACB}" type="parTrans" cxnId="{AB7AC708-1F26-4D46-A975-42CC930CFF2D}">
      <dgm:prSet/>
      <dgm:spPr/>
      <dgm:t>
        <a:bodyPr/>
        <a:lstStyle/>
        <a:p>
          <a:endParaRPr lang="en-US"/>
        </a:p>
      </dgm:t>
    </dgm:pt>
    <dgm:pt modelId="{E6C77FF1-B3EF-4D4A-BDEC-3F61F746645D}" type="sibTrans" cxnId="{AB7AC708-1F26-4D46-A975-42CC930CFF2D}">
      <dgm:prSet/>
      <dgm:spPr/>
      <dgm:t>
        <a:bodyPr/>
        <a:lstStyle/>
        <a:p>
          <a:endParaRPr lang="en-US"/>
        </a:p>
      </dgm:t>
    </dgm:pt>
    <dgm:pt modelId="{8CE6D1FC-B0F6-41CA-A53D-331E93B0AD0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No need to huge amount of data</a:t>
          </a:r>
        </a:p>
      </dgm:t>
    </dgm:pt>
    <dgm:pt modelId="{D20F0AC1-E991-42C4-BE66-A874598FDA5E}" type="parTrans" cxnId="{E4811AB7-5EC1-4E4E-A505-53740530A1E5}">
      <dgm:prSet/>
      <dgm:spPr/>
      <dgm:t>
        <a:bodyPr/>
        <a:lstStyle/>
        <a:p>
          <a:endParaRPr lang="en-US"/>
        </a:p>
      </dgm:t>
    </dgm:pt>
    <dgm:pt modelId="{56034DD5-CEB3-4F7D-8262-CC03FCE74B81}" type="sibTrans" cxnId="{E4811AB7-5EC1-4E4E-A505-53740530A1E5}">
      <dgm:prSet/>
      <dgm:spPr/>
      <dgm:t>
        <a:bodyPr/>
        <a:lstStyle/>
        <a:p>
          <a:endParaRPr lang="en-US"/>
        </a:p>
      </dgm:t>
    </dgm:pt>
    <dgm:pt modelId="{6F974042-E917-440C-A6BF-295B4DAE8FB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Simple assumption</a:t>
          </a:r>
        </a:p>
      </dgm:t>
    </dgm:pt>
    <dgm:pt modelId="{5A5FB8FF-B1E1-4E2E-A71E-B5C3D115859D}" type="parTrans" cxnId="{07AF1BAA-4ABC-40A6-9D1E-417824D29E2A}">
      <dgm:prSet/>
      <dgm:spPr/>
      <dgm:t>
        <a:bodyPr/>
        <a:lstStyle/>
        <a:p>
          <a:endParaRPr lang="en-US"/>
        </a:p>
      </dgm:t>
    </dgm:pt>
    <dgm:pt modelId="{F19C7AD0-FE6A-4172-9556-62D90E064FF0}" type="sibTrans" cxnId="{07AF1BAA-4ABC-40A6-9D1E-417824D29E2A}">
      <dgm:prSet/>
      <dgm:spPr/>
      <dgm:t>
        <a:bodyPr/>
        <a:lstStyle/>
        <a:p>
          <a:endParaRPr lang="en-US"/>
        </a:p>
      </dgm:t>
    </dgm:pt>
    <dgm:pt modelId="{AE86573F-0791-4D29-9298-F5EBDC7C9E65}">
      <dgm:prSet phldrT="[Text]"/>
      <dgm:spPr/>
      <dgm:t>
        <a:bodyPr/>
        <a:lstStyle/>
        <a:p>
          <a:r>
            <a:rPr lang="en-US" dirty="0"/>
            <a:t>Increasing runtime</a:t>
          </a:r>
        </a:p>
      </dgm:t>
    </dgm:pt>
    <dgm:pt modelId="{6B7C7141-7040-4A14-9992-FB3A2FA91EA8}" type="parTrans" cxnId="{ECA4B51B-8970-46A3-8034-4399A57ACE7B}">
      <dgm:prSet/>
      <dgm:spPr/>
      <dgm:t>
        <a:bodyPr/>
        <a:lstStyle/>
        <a:p>
          <a:endParaRPr lang="en-US"/>
        </a:p>
      </dgm:t>
    </dgm:pt>
    <dgm:pt modelId="{187208A0-F503-45E9-9239-856B77587EEC}" type="sibTrans" cxnId="{ECA4B51B-8970-46A3-8034-4399A57ACE7B}">
      <dgm:prSet/>
      <dgm:spPr/>
      <dgm:t>
        <a:bodyPr/>
        <a:lstStyle/>
        <a:p>
          <a:endParaRPr lang="en-US"/>
        </a:p>
      </dgm:t>
    </dgm:pt>
    <dgm:pt modelId="{D8467C75-7905-45E1-8224-3DC5230BF702}">
      <dgm:prSet phldrT="[Text]"/>
      <dgm:spPr/>
      <dgm:t>
        <a:bodyPr/>
        <a:lstStyle/>
        <a:p>
          <a:r>
            <a:rPr lang="en-US" dirty="0"/>
            <a:t>Focus only on image data</a:t>
          </a:r>
        </a:p>
      </dgm:t>
    </dgm:pt>
    <dgm:pt modelId="{4A8E7632-723B-4452-B4A4-41C3116B3C5E}" type="parTrans" cxnId="{1DE72A05-4B47-4F83-AC78-95F29AF600B2}">
      <dgm:prSet/>
      <dgm:spPr/>
      <dgm:t>
        <a:bodyPr/>
        <a:lstStyle/>
        <a:p>
          <a:endParaRPr lang="en-US"/>
        </a:p>
      </dgm:t>
    </dgm:pt>
    <dgm:pt modelId="{103821D5-7A2F-46E3-A332-28CD5A2EB9FD}" type="sibTrans" cxnId="{1DE72A05-4B47-4F83-AC78-95F29AF600B2}">
      <dgm:prSet/>
      <dgm:spPr/>
      <dgm:t>
        <a:bodyPr/>
        <a:lstStyle/>
        <a:p>
          <a:endParaRPr lang="en-US"/>
        </a:p>
      </dgm:t>
    </dgm:pt>
    <dgm:pt modelId="{21B99F29-E04F-435C-8799-18CE7A6EF7F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Understandable</a:t>
          </a:r>
        </a:p>
      </dgm:t>
    </dgm:pt>
    <dgm:pt modelId="{F3513EB7-3734-4FD7-B0EE-968FAD844A3A}" type="parTrans" cxnId="{93047E4B-8BBD-4409-A320-1682F5182F15}">
      <dgm:prSet/>
      <dgm:spPr/>
      <dgm:t>
        <a:bodyPr/>
        <a:lstStyle/>
        <a:p>
          <a:endParaRPr lang="en-US"/>
        </a:p>
      </dgm:t>
    </dgm:pt>
    <dgm:pt modelId="{B3D82BAB-FC65-4093-AE1E-21BECB9E4CDE}" type="sibTrans" cxnId="{93047E4B-8BBD-4409-A320-1682F5182F15}">
      <dgm:prSet/>
      <dgm:spPr/>
      <dgm:t>
        <a:bodyPr/>
        <a:lstStyle/>
        <a:p>
          <a:endParaRPr lang="en-US"/>
        </a:p>
      </dgm:t>
    </dgm:pt>
    <dgm:pt modelId="{4912E878-D647-4E31-BB2E-FC1DFF9FB76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Comprehensive results</a:t>
          </a:r>
        </a:p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CA720E1E-FC02-4C87-85DD-1554187B9692}" type="parTrans" cxnId="{5F245F05-8D8C-499B-A87F-C3D4F733C3DE}">
      <dgm:prSet/>
      <dgm:spPr/>
      <dgm:t>
        <a:bodyPr/>
        <a:lstStyle/>
        <a:p>
          <a:endParaRPr lang="en-US"/>
        </a:p>
      </dgm:t>
    </dgm:pt>
    <dgm:pt modelId="{893D626E-904F-407D-B534-49ECB1BAFABB}" type="sibTrans" cxnId="{5F245F05-8D8C-499B-A87F-C3D4F733C3DE}">
      <dgm:prSet/>
      <dgm:spPr/>
      <dgm:t>
        <a:bodyPr/>
        <a:lstStyle/>
        <a:p>
          <a:endParaRPr lang="en-US"/>
        </a:p>
      </dgm:t>
    </dgm:pt>
    <dgm:pt modelId="{C362D6DB-B3B8-4199-905E-6FA6791EB7B3}" type="pres">
      <dgm:prSet presAssocID="{C09AD29A-0177-4EB1-82F3-C37A34512B1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BAD81A0F-0418-4E96-9216-D47DEDD13E1C}" type="pres">
      <dgm:prSet presAssocID="{C09AD29A-0177-4EB1-82F3-C37A34512B10}" presName="Background" presStyleLbl="bgImgPlace1" presStyleIdx="0" presStyleCnt="1"/>
      <dgm:spPr/>
    </dgm:pt>
    <dgm:pt modelId="{BD02EF37-5875-4099-ABB3-AA7D25699E36}" type="pres">
      <dgm:prSet presAssocID="{C09AD29A-0177-4EB1-82F3-C37A34512B10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2E98756-A341-4DD4-BAEA-903C6FF4F45E}" type="pres">
      <dgm:prSet presAssocID="{C09AD29A-0177-4EB1-82F3-C37A34512B10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0E9C21E-7440-47D9-BB19-74EE22D88536}" type="pres">
      <dgm:prSet presAssocID="{C09AD29A-0177-4EB1-82F3-C37A34512B10}" presName="Plus" presStyleLbl="alignNode1" presStyleIdx="0" presStyleCnt="2"/>
      <dgm:spPr/>
    </dgm:pt>
    <dgm:pt modelId="{A06C98AD-7A07-4578-8C9A-5B2C9FCB8BEC}" type="pres">
      <dgm:prSet presAssocID="{C09AD29A-0177-4EB1-82F3-C37A34512B10}" presName="Minus" presStyleLbl="alignNode1" presStyleIdx="1" presStyleCnt="2"/>
      <dgm:spPr/>
    </dgm:pt>
    <dgm:pt modelId="{93FBADA1-0C0B-495B-A744-BB4C3EFF0859}" type="pres">
      <dgm:prSet presAssocID="{C09AD29A-0177-4EB1-82F3-C37A34512B10}" presName="Divider" presStyleLbl="parChTrans1D1" presStyleIdx="0" presStyleCnt="1"/>
      <dgm:spPr/>
    </dgm:pt>
  </dgm:ptLst>
  <dgm:cxnLst>
    <dgm:cxn modelId="{1DE72A05-4B47-4F83-AC78-95F29AF600B2}" srcId="{4B6DFFC3-55AF-4E29-94C0-B0FCC8FCAEBE}" destId="{D8467C75-7905-45E1-8224-3DC5230BF702}" srcOrd="2" destOrd="0" parTransId="{4A8E7632-723B-4452-B4A4-41C3116B3C5E}" sibTransId="{103821D5-7A2F-46E3-A332-28CD5A2EB9FD}"/>
    <dgm:cxn modelId="{5F245F05-8D8C-499B-A87F-C3D4F733C3DE}" srcId="{02510DE9-3C07-4277-9282-F615C3141D2B}" destId="{4912E878-D647-4E31-BB2E-FC1DFF9FB768}" srcOrd="4" destOrd="0" parTransId="{CA720E1E-FC02-4C87-85DD-1554187B9692}" sibTransId="{893D626E-904F-407D-B534-49ECB1BAFABB}"/>
    <dgm:cxn modelId="{AB7AC708-1F26-4D46-A975-42CC930CFF2D}" srcId="{4B6DFFC3-55AF-4E29-94C0-B0FCC8FCAEBE}" destId="{09AC5F11-3BFD-4F67-90EA-07346C3F1D35}" srcOrd="0" destOrd="0" parTransId="{F04F895D-B244-457E-A608-2AAAE4F6FACB}" sibTransId="{E6C77FF1-B3EF-4D4A-BDEC-3F61F746645D}"/>
    <dgm:cxn modelId="{B3593F0E-0DEE-4A59-84F4-7FBAF4ECB943}" type="presOf" srcId="{4B6DFFC3-55AF-4E29-94C0-B0FCC8FCAEBE}" destId="{C2E98756-A341-4DD4-BAEA-903C6FF4F45E}" srcOrd="0" destOrd="0" presId="urn:microsoft.com/office/officeart/2009/3/layout/PlusandMinus"/>
    <dgm:cxn modelId="{ECA4B51B-8970-46A3-8034-4399A57ACE7B}" srcId="{4B6DFFC3-55AF-4E29-94C0-B0FCC8FCAEBE}" destId="{AE86573F-0791-4D29-9298-F5EBDC7C9E65}" srcOrd="1" destOrd="0" parTransId="{6B7C7141-7040-4A14-9992-FB3A2FA91EA8}" sibTransId="{187208A0-F503-45E9-9239-856B77587EEC}"/>
    <dgm:cxn modelId="{59B65523-50EF-438E-BBA6-84B354DFF3A0}" srcId="{C09AD29A-0177-4EB1-82F3-C37A34512B10}" destId="{02510DE9-3C07-4277-9282-F615C3141D2B}" srcOrd="0" destOrd="0" parTransId="{4B6CC04C-4308-491D-ABF1-65F2EEE49C7C}" sibTransId="{D98CFCD3-3574-4990-B8F3-51BA06986F2A}"/>
    <dgm:cxn modelId="{6FF28D3D-73C4-40FC-87DC-715935E6A94F}" type="presOf" srcId="{02510DE9-3C07-4277-9282-F615C3141D2B}" destId="{BD02EF37-5875-4099-ABB3-AA7D25699E36}" srcOrd="0" destOrd="0" presId="urn:microsoft.com/office/officeart/2009/3/layout/PlusandMinus"/>
    <dgm:cxn modelId="{E4C9383E-EEB8-4CD3-B30E-E59E5547A2C7}" type="presOf" srcId="{21B99F29-E04F-435C-8799-18CE7A6EF7FE}" destId="{BD02EF37-5875-4099-ABB3-AA7D25699E36}" srcOrd="0" destOrd="4" presId="urn:microsoft.com/office/officeart/2009/3/layout/PlusandMinus"/>
    <dgm:cxn modelId="{93047E4B-8BBD-4409-A320-1682F5182F15}" srcId="{02510DE9-3C07-4277-9282-F615C3141D2B}" destId="{21B99F29-E04F-435C-8799-18CE7A6EF7FE}" srcOrd="3" destOrd="0" parTransId="{F3513EB7-3734-4FD7-B0EE-968FAD844A3A}" sibTransId="{B3D82BAB-FC65-4093-AE1E-21BECB9E4CDE}"/>
    <dgm:cxn modelId="{C5EE094F-381A-48BE-8043-D71F3A9E9418}" type="presOf" srcId="{8CE6D1FC-B0F6-41CA-A53D-331E93B0AD06}" destId="{BD02EF37-5875-4099-ABB3-AA7D25699E36}" srcOrd="0" destOrd="2" presId="urn:microsoft.com/office/officeart/2009/3/layout/PlusandMinus"/>
    <dgm:cxn modelId="{26BE8973-CDCC-4B68-83EE-827366BA046D}" srcId="{C09AD29A-0177-4EB1-82F3-C37A34512B10}" destId="{4B6DFFC3-55AF-4E29-94C0-B0FCC8FCAEBE}" srcOrd="1" destOrd="0" parTransId="{26DE891A-D717-4368-A59A-28D788F850BD}" sibTransId="{8F533BE7-EE0E-4EB5-98CB-4FB88393E380}"/>
    <dgm:cxn modelId="{6096DD57-8EFC-41B1-80A8-A4164F0025BE}" type="presOf" srcId="{AE86573F-0791-4D29-9298-F5EBDC7C9E65}" destId="{C2E98756-A341-4DD4-BAEA-903C6FF4F45E}" srcOrd="0" destOrd="2" presId="urn:microsoft.com/office/officeart/2009/3/layout/PlusandMinus"/>
    <dgm:cxn modelId="{9E2D525A-C02D-42E3-8772-DA9CCEA8B389}" type="presOf" srcId="{C09AD29A-0177-4EB1-82F3-C37A34512B10}" destId="{C362D6DB-B3B8-4199-905E-6FA6791EB7B3}" srcOrd="0" destOrd="0" presId="urn:microsoft.com/office/officeart/2009/3/layout/PlusandMinus"/>
    <dgm:cxn modelId="{17057797-E534-41B9-935D-85BCD3E14919}" type="presOf" srcId="{6F974042-E917-440C-A6BF-295B4DAE8FB5}" destId="{BD02EF37-5875-4099-ABB3-AA7D25699E36}" srcOrd="0" destOrd="3" presId="urn:microsoft.com/office/officeart/2009/3/layout/PlusandMinus"/>
    <dgm:cxn modelId="{07AF1BAA-4ABC-40A6-9D1E-417824D29E2A}" srcId="{02510DE9-3C07-4277-9282-F615C3141D2B}" destId="{6F974042-E917-440C-A6BF-295B4DAE8FB5}" srcOrd="2" destOrd="0" parTransId="{5A5FB8FF-B1E1-4E2E-A71E-B5C3D115859D}" sibTransId="{F19C7AD0-FE6A-4172-9556-62D90E064FF0}"/>
    <dgm:cxn modelId="{E4811AB7-5EC1-4E4E-A505-53740530A1E5}" srcId="{02510DE9-3C07-4277-9282-F615C3141D2B}" destId="{8CE6D1FC-B0F6-41CA-A53D-331E93B0AD06}" srcOrd="1" destOrd="0" parTransId="{D20F0AC1-E991-42C4-BE66-A874598FDA5E}" sibTransId="{56034DD5-CEB3-4F7D-8262-CC03FCE74B81}"/>
    <dgm:cxn modelId="{C32E51B8-5B60-431A-AA61-9AF15F27F1B5}" srcId="{02510DE9-3C07-4277-9282-F615C3141D2B}" destId="{E25F4252-D426-4FBE-A994-4E54D34945CF}" srcOrd="0" destOrd="0" parTransId="{5F6B9A8B-2E98-4888-AB51-3C67D43F0F79}" sibTransId="{A3DDE019-AB19-4B51-9F11-162CEA587FE0}"/>
    <dgm:cxn modelId="{1DC0C9CE-A40C-4575-B78E-193FF43882FD}" type="presOf" srcId="{D8467C75-7905-45E1-8224-3DC5230BF702}" destId="{C2E98756-A341-4DD4-BAEA-903C6FF4F45E}" srcOrd="0" destOrd="3" presId="urn:microsoft.com/office/officeart/2009/3/layout/PlusandMinus"/>
    <dgm:cxn modelId="{1BB0AEDE-4ACE-454B-A184-0C5101D7CC60}" type="presOf" srcId="{E25F4252-D426-4FBE-A994-4E54D34945CF}" destId="{BD02EF37-5875-4099-ABB3-AA7D25699E36}" srcOrd="0" destOrd="1" presId="urn:microsoft.com/office/officeart/2009/3/layout/PlusandMinus"/>
    <dgm:cxn modelId="{241441E1-D33C-4FB9-8216-CC33ECD6AFCE}" type="presOf" srcId="{4912E878-D647-4E31-BB2E-FC1DFF9FB768}" destId="{BD02EF37-5875-4099-ABB3-AA7D25699E36}" srcOrd="0" destOrd="5" presId="urn:microsoft.com/office/officeart/2009/3/layout/PlusandMinus"/>
    <dgm:cxn modelId="{D030BAFD-48A0-4117-861E-3D85E13E9310}" type="presOf" srcId="{09AC5F11-3BFD-4F67-90EA-07346C3F1D35}" destId="{C2E98756-A341-4DD4-BAEA-903C6FF4F45E}" srcOrd="0" destOrd="1" presId="urn:microsoft.com/office/officeart/2009/3/layout/PlusandMinus"/>
    <dgm:cxn modelId="{55857248-F0D4-4E12-8A1C-D79A30AA2606}" type="presParOf" srcId="{C362D6DB-B3B8-4199-905E-6FA6791EB7B3}" destId="{BAD81A0F-0418-4E96-9216-D47DEDD13E1C}" srcOrd="0" destOrd="0" presId="urn:microsoft.com/office/officeart/2009/3/layout/PlusandMinus"/>
    <dgm:cxn modelId="{D8D205E6-F63F-4832-A764-53621BFB18B7}" type="presParOf" srcId="{C362D6DB-B3B8-4199-905E-6FA6791EB7B3}" destId="{BD02EF37-5875-4099-ABB3-AA7D25699E36}" srcOrd="1" destOrd="0" presId="urn:microsoft.com/office/officeart/2009/3/layout/PlusandMinus"/>
    <dgm:cxn modelId="{452C9BF5-050B-4FD4-AD69-7B2ECF4E3683}" type="presParOf" srcId="{C362D6DB-B3B8-4199-905E-6FA6791EB7B3}" destId="{C2E98756-A341-4DD4-BAEA-903C6FF4F45E}" srcOrd="2" destOrd="0" presId="urn:microsoft.com/office/officeart/2009/3/layout/PlusandMinus"/>
    <dgm:cxn modelId="{50BD8F07-B3EC-4EEA-BB71-17C9F5EC23CE}" type="presParOf" srcId="{C362D6DB-B3B8-4199-905E-6FA6791EB7B3}" destId="{B0E9C21E-7440-47D9-BB19-74EE22D88536}" srcOrd="3" destOrd="0" presId="urn:microsoft.com/office/officeart/2009/3/layout/PlusandMinus"/>
    <dgm:cxn modelId="{4507F2F3-4BF0-4C04-996C-D48637D7178B}" type="presParOf" srcId="{C362D6DB-B3B8-4199-905E-6FA6791EB7B3}" destId="{A06C98AD-7A07-4578-8C9A-5B2C9FCB8BEC}" srcOrd="4" destOrd="0" presId="urn:microsoft.com/office/officeart/2009/3/layout/PlusandMinus"/>
    <dgm:cxn modelId="{C98F9FA7-DC62-4E17-B238-7037C123CC17}" type="presParOf" srcId="{C362D6DB-B3B8-4199-905E-6FA6791EB7B3}" destId="{93FBADA1-0C0B-495B-A744-BB4C3EFF0859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8622C-69BF-48E3-94D9-04DF09DFF56F}">
      <dsp:nvSpPr>
        <dsp:cNvPr id="0" name=""/>
        <dsp:cNvSpPr/>
      </dsp:nvSpPr>
      <dsp:spPr>
        <a:xfrm>
          <a:off x="3383" y="1667225"/>
          <a:ext cx="1969635" cy="78785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397310" y="1667225"/>
        <a:ext cx="1181781" cy="787854"/>
      </dsp:txXfrm>
    </dsp:sp>
    <dsp:sp modelId="{54D526D4-AC23-4B09-8EB0-BE812CA1B1EC}">
      <dsp:nvSpPr>
        <dsp:cNvPr id="0" name=""/>
        <dsp:cNvSpPr/>
      </dsp:nvSpPr>
      <dsp:spPr>
        <a:xfrm>
          <a:off x="1776055" y="1667225"/>
          <a:ext cx="1969635" cy="78785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</a:t>
          </a:r>
        </a:p>
      </dsp:txBody>
      <dsp:txXfrm>
        <a:off x="2169982" y="1667225"/>
        <a:ext cx="1181781" cy="787854"/>
      </dsp:txXfrm>
    </dsp:sp>
    <dsp:sp modelId="{5BE0222C-79DD-43C8-8ED5-51747D1217D0}">
      <dsp:nvSpPr>
        <dsp:cNvPr id="0" name=""/>
        <dsp:cNvSpPr/>
      </dsp:nvSpPr>
      <dsp:spPr>
        <a:xfrm>
          <a:off x="3548727" y="1667225"/>
          <a:ext cx="1969635" cy="78785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Results</a:t>
          </a:r>
        </a:p>
      </dsp:txBody>
      <dsp:txXfrm>
        <a:off x="3942654" y="1667225"/>
        <a:ext cx="1181781" cy="787854"/>
      </dsp:txXfrm>
    </dsp:sp>
    <dsp:sp modelId="{073E18BD-5F85-4189-A09D-D657FB7D577A}">
      <dsp:nvSpPr>
        <dsp:cNvPr id="0" name=""/>
        <dsp:cNvSpPr/>
      </dsp:nvSpPr>
      <dsp:spPr>
        <a:xfrm>
          <a:off x="5321399" y="1667225"/>
          <a:ext cx="1969635" cy="78785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Conclusions</a:t>
          </a:r>
        </a:p>
      </dsp:txBody>
      <dsp:txXfrm>
        <a:off x="5715326" y="1667225"/>
        <a:ext cx="1181781" cy="787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81A0F-0418-4E96-9216-D47DEDD13E1C}">
      <dsp:nvSpPr>
        <dsp:cNvPr id="0" name=""/>
        <dsp:cNvSpPr/>
      </dsp:nvSpPr>
      <dsp:spPr>
        <a:xfrm>
          <a:off x="1002834" y="676576"/>
          <a:ext cx="6239630" cy="3224603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2EF37-5875-4099-ABB3-AA7D25699E36}">
      <dsp:nvSpPr>
        <dsp:cNvPr id="0" name=""/>
        <dsp:cNvSpPr/>
      </dsp:nvSpPr>
      <dsp:spPr>
        <a:xfrm>
          <a:off x="1189306" y="1053698"/>
          <a:ext cx="2897483" cy="275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Light and easy to apply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No need to huge amount of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Simple assumption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Understandable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Comprehensive results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900" kern="1200" dirty="0"/>
        </a:p>
      </dsp:txBody>
      <dsp:txXfrm>
        <a:off x="1189306" y="1053698"/>
        <a:ext cx="2897483" cy="2758608"/>
      </dsp:txXfrm>
    </dsp:sp>
    <dsp:sp modelId="{C2E98756-A341-4DD4-BAEA-903C6FF4F45E}">
      <dsp:nvSpPr>
        <dsp:cNvPr id="0" name=""/>
        <dsp:cNvSpPr/>
      </dsp:nvSpPr>
      <dsp:spPr>
        <a:xfrm>
          <a:off x="4151337" y="1053698"/>
          <a:ext cx="2897483" cy="275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No code available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Increasing runtime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Focus only on image data</a:t>
          </a:r>
        </a:p>
      </dsp:txBody>
      <dsp:txXfrm>
        <a:off x="4151337" y="1053698"/>
        <a:ext cx="2897483" cy="2758608"/>
      </dsp:txXfrm>
    </dsp:sp>
    <dsp:sp modelId="{B0E9C21E-7440-47D9-BB19-74EE22D88536}">
      <dsp:nvSpPr>
        <dsp:cNvPr id="0" name=""/>
        <dsp:cNvSpPr/>
      </dsp:nvSpPr>
      <dsp:spPr>
        <a:xfrm>
          <a:off x="357355" y="31262"/>
          <a:ext cx="1219238" cy="1219238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6C98AD-7A07-4578-8C9A-5B2C9FCB8BEC}">
      <dsp:nvSpPr>
        <dsp:cNvPr id="0" name=""/>
        <dsp:cNvSpPr/>
      </dsp:nvSpPr>
      <dsp:spPr>
        <a:xfrm>
          <a:off x="6381826" y="469730"/>
          <a:ext cx="1147518" cy="39324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162909"/>
                <a:satOff val="4392"/>
                <a:lumOff val="382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-162909"/>
                <a:satOff val="4392"/>
                <a:lumOff val="382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FBADA1-0C0B-495B-A744-BB4C3EFF0859}">
      <dsp:nvSpPr>
        <dsp:cNvPr id="0" name=""/>
        <dsp:cNvSpPr/>
      </dsp:nvSpPr>
      <dsp:spPr>
        <a:xfrm>
          <a:off x="4122649" y="1059596"/>
          <a:ext cx="717" cy="2634736"/>
        </a:xfrm>
        <a:prstGeom prst="line">
          <a:avLst/>
        </a:pr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4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 userDrawn="1"/>
        </p:nvGrpSpPr>
        <p:grpSpPr>
          <a:xfrm>
            <a:off x="-11" y="0"/>
            <a:ext cx="9143961" cy="5143500"/>
            <a:chOff x="-11" y="0"/>
            <a:chExt cx="9143961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7854550" y="2020200"/>
              <a:ext cx="1289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;p2"/>
            <p:cNvSpPr/>
            <p:nvPr userDrawn="1"/>
          </p:nvSpPr>
          <p:spPr>
            <a:xfrm>
              <a:off x="7390000" y="1853711"/>
              <a:ext cx="128016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 userDrawn="1"/>
          </p:nvSpPr>
          <p:spPr>
            <a:xfrm>
              <a:off x="8325550" y="1608144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064500" y="2099322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0"/>
              <a:ext cx="352500" cy="197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 userDrawn="1"/>
          </p:nvSpPr>
          <p:spPr>
            <a:xfrm rot="10800000">
              <a:off x="320327" y="4409825"/>
              <a:ext cx="109728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 userDrawn="1"/>
          </p:nvSpPr>
          <p:spPr>
            <a:xfrm rot="10800000">
              <a:off x="-11" y="4655393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04375" y="1086550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904375" y="3499375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799F63-7A0B-074E-AB3C-CACF6220D5D6}"/>
              </a:ext>
            </a:extLst>
          </p:cNvPr>
          <p:cNvSpPr txBox="1"/>
          <p:nvPr userDrawn="1"/>
        </p:nvSpPr>
        <p:spPr>
          <a:xfrm>
            <a:off x="904375" y="4646827"/>
            <a:ext cx="5564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Amirkabir University of Technology ➦ Computer Engineering Department  </a:t>
            </a:r>
          </a:p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➦ Statistical Machine Learning laboratory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2" name="Google Shape;32;p4"/>
            <p:cNvSpPr/>
            <p:nvPr/>
          </p:nvSpPr>
          <p:spPr>
            <a:xfrm>
              <a:off x="8925600" y="0"/>
              <a:ext cx="218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0" y="2020200"/>
              <a:ext cx="218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1608150"/>
              <a:ext cx="358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400" y="1045690"/>
            <a:ext cx="7717200" cy="3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 dirty="0"/>
          </a:p>
        </p:txBody>
      </p:sp>
      <p:pic>
        <p:nvPicPr>
          <p:cNvPr id="8" name="Picture 8" descr="https://lh6.googleusercontent.com/4dBuR7EW6D_pPqnXYNwl7n59GVL69x3G5eeKfijJ1Sh9dzJ0_UAyhRTTjANbZGEt7Xjyd0HpJsuNeO1sXhUQIsadCxbeJvxQx9YHOXPM1Id2GAc-BVFgR5LiaiTVP78YzhFyXUDIaaq00pUu8gpXVDG1IrVSdPH_pqGh9t5ienXFVWM4NM8vYLJxRx_fnPr776roDYdl">
            <a:extLst>
              <a:ext uri="{FF2B5EF4-FFF2-40B4-BE49-F238E27FC236}">
                <a16:creationId xmlns:a16="http://schemas.microsoft.com/office/drawing/2014/main" id="{48AF7A48-BA78-A942-B088-8593190858F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9"/>
          <a:stretch/>
        </p:blipFill>
        <p:spPr bwMode="auto">
          <a:xfrm>
            <a:off x="8381490" y="4497587"/>
            <a:ext cx="762510" cy="57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FFD77D-B4D6-6C40-B1BA-AB7625623ACD}"/>
              </a:ext>
            </a:extLst>
          </p:cNvPr>
          <p:cNvSpPr txBox="1"/>
          <p:nvPr userDrawn="1"/>
        </p:nvSpPr>
        <p:spPr>
          <a:xfrm>
            <a:off x="758775" y="4880038"/>
            <a:ext cx="762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Amirkabir University of Technology ➦ Computer Engineering Department ➦ Statistical Machine Learning laboratory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FD77D-B4D6-6C40-B1BA-AB7625623ACD}"/>
              </a:ext>
            </a:extLst>
          </p:cNvPr>
          <p:cNvSpPr txBox="1"/>
          <p:nvPr userDrawn="1"/>
        </p:nvSpPr>
        <p:spPr>
          <a:xfrm>
            <a:off x="287022" y="4823432"/>
            <a:ext cx="5359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A741DA-D8F5-40B2-96EA-E5A38E905070}" type="slidenum">
              <a:rPr lang="en-US" sz="1050" smtClean="0"/>
              <a:pPr/>
              <a:t>‹#›</a:t>
            </a:fld>
            <a:endParaRPr lang="en-US" sz="10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3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450" name="Google Shape;450;p33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3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3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3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3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0" name="Google Shape;460;p33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461" name="Google Shape;461;p33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4"/>
          <p:cNvGrpSpPr/>
          <p:nvPr/>
        </p:nvGrpSpPr>
        <p:grpSpPr>
          <a:xfrm>
            <a:off x="-2070" y="0"/>
            <a:ext cx="9146076" cy="5143500"/>
            <a:chOff x="-2070" y="0"/>
            <a:chExt cx="9146076" cy="5143500"/>
          </a:xfrm>
        </p:grpSpPr>
        <p:sp>
          <p:nvSpPr>
            <p:cNvPr id="465" name="Google Shape;465;p34"/>
            <p:cNvSpPr/>
            <p:nvPr/>
          </p:nvSpPr>
          <p:spPr>
            <a:xfrm rot="10800000">
              <a:off x="-2070" y="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4"/>
            <p:cNvSpPr/>
            <p:nvPr/>
          </p:nvSpPr>
          <p:spPr>
            <a:xfrm rot="10800000" flipH="1">
              <a:off x="-1944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4"/>
            <p:cNvSpPr/>
            <p:nvPr/>
          </p:nvSpPr>
          <p:spPr>
            <a:xfrm rot="10800000" flipH="1">
              <a:off x="-1944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-44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4"/>
            <p:cNvSpPr/>
            <p:nvPr/>
          </p:nvSpPr>
          <p:spPr>
            <a:xfrm flipH="1">
              <a:off x="-1947" y="4910650"/>
              <a:ext cx="153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4"/>
            <p:cNvSpPr/>
            <p:nvPr/>
          </p:nvSpPr>
          <p:spPr>
            <a:xfrm flipH="1">
              <a:off x="-2000" y="4665075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4"/>
            <p:cNvSpPr/>
            <p:nvPr/>
          </p:nvSpPr>
          <p:spPr>
            <a:xfrm flipH="1">
              <a:off x="2770850" y="5010800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602550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4"/>
            <p:cNvSpPr/>
            <p:nvPr/>
          </p:nvSpPr>
          <p:spPr>
            <a:xfrm rot="10800000">
              <a:off x="8889904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4"/>
            <p:cNvSpPr/>
            <p:nvPr/>
          </p:nvSpPr>
          <p:spPr>
            <a:xfrm rot="10800000">
              <a:off x="8339696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873270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34"/>
            <p:cNvSpPr/>
            <p:nvPr/>
          </p:nvSpPr>
          <p:spPr>
            <a:xfrm rot="10800000">
              <a:off x="8889904" y="1250200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9" r:id="rId4"/>
    <p:sldLayoutId id="214748368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mbria" panose="02040503050406030204" pitchFamily="18" charset="0"/>
          <a:ea typeface="Cambria" panose="020405030504060302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ctrTitle"/>
          </p:nvPr>
        </p:nvSpPr>
        <p:spPr>
          <a:xfrm>
            <a:off x="904375" y="1150558"/>
            <a:ext cx="5564100" cy="1059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Batch Normalization Embeddings for Deep Domain Generalization</a:t>
            </a:r>
            <a:endParaRPr sz="40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B Titr" pitchFamily="2" charset="-78"/>
              <a:sym typeface="Merriweather Black"/>
            </a:endParaRPr>
          </a:p>
        </p:txBody>
      </p:sp>
      <p:sp>
        <p:nvSpPr>
          <p:cNvPr id="488" name="Google Shape;488;p38"/>
          <p:cNvSpPr txBox="1">
            <a:spLocks noGrp="1"/>
          </p:cNvSpPr>
          <p:nvPr>
            <p:ph type="subTitle" idx="1"/>
          </p:nvPr>
        </p:nvSpPr>
        <p:spPr>
          <a:xfrm>
            <a:off x="904375" y="3731491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itchFamily="2" charset="-78"/>
              </a:rPr>
              <a:t>Alireza Mazochi</a:t>
            </a:r>
          </a:p>
        </p:txBody>
      </p:sp>
      <p:pic>
        <p:nvPicPr>
          <p:cNvPr id="1028" name="Picture 4" descr="https://lh3.googleusercontent.com/nLby4w2IQpyKT-TIibFR58bXdQfnlTL9e9QkWMEooawQ7UZxHDBTTmyxZmYiw30gNXu_6MaB8USfDYcw9ILnkny0lqCSvZy2MdfXEFF7IbWnOWMy_rq23efyrVcKmo26x8avAZkqn1WrUjBxGoAtF0VrmtW13Sw_k7Qz1MJypU20H26RtZf7LjtTRMD50DN146NDiKtk">
            <a:extLst>
              <a:ext uri="{FF2B5EF4-FFF2-40B4-BE49-F238E27FC236}">
                <a16:creationId xmlns:a16="http://schemas.microsoft.com/office/drawing/2014/main" id="{7CAB250B-FCAD-0148-8AEF-7404C386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57" y="2209594"/>
            <a:ext cx="938022" cy="8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XtZnbqq_y_OrzeU1nq-WBa_sVrswrEkKFLYBf4UUxvuIW7c4NWcpX485pL54OolM4laukz7mcE1jdRMvSmt5pNZqMeQ6Vn4zTdg12Pa9xnRqmIfsLRj2c2VVeKKKFGd2xpGYmcWOyyInzIYXblFuZsZmueKAVFef9xCSzyk6uYuuNM_XaNWP4MZ6A9L893vNZfe1gJcE">
            <a:extLst>
              <a:ext uri="{FF2B5EF4-FFF2-40B4-BE49-F238E27FC236}">
                <a16:creationId xmlns:a16="http://schemas.microsoft.com/office/drawing/2014/main" id="{7D185F59-2B8D-0340-A855-BEFAD4D50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69" y="3142629"/>
            <a:ext cx="978954" cy="97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4dBuR7EW6D_pPqnXYNwl7n59GVL69x3G5eeKfijJ1Sh9dzJ0_UAyhRTTjANbZGEt7Xjyd0HpJsuNeO1sXhUQIsadCxbeJvxQx9YHOXPM1Id2GAc-BVFgR5LiaiTVP78YzhFyXUDIaaq00pUu8gpXVDG1IrVSdPH_pqGh9t5ienXFVWM4NM8vYLJxRx_fnPr776roDYdl">
            <a:extLst>
              <a:ext uri="{FF2B5EF4-FFF2-40B4-BE49-F238E27FC236}">
                <a16:creationId xmlns:a16="http://schemas.microsoft.com/office/drawing/2014/main" id="{4D9F47FC-171A-F446-A658-6AC9D97A8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41"/>
          <a:stretch/>
        </p:blipFill>
        <p:spPr bwMode="auto">
          <a:xfrm>
            <a:off x="8014969" y="4192553"/>
            <a:ext cx="942340" cy="72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30DB63-4BC3-5A45-9FB1-E53F8A061865}"/>
              </a:ext>
            </a:extLst>
          </p:cNvPr>
          <p:cNvSpPr txBox="1"/>
          <p:nvPr/>
        </p:nvSpPr>
        <p:spPr>
          <a:xfrm>
            <a:off x="904375" y="2628100"/>
            <a:ext cx="55640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Segu, Mattia, Alessio Tonioni, and Federico Tombari. "Batch normalization embeddings for deep domain generalization." Pattern Recognition 135 (2023): 109115.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/>
            <a:r>
              <a:rPr lang="en-US" b="1" dirty="0"/>
              <a:t>Method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2D982-136A-553C-C241-C7B15F3E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003" y="2496235"/>
            <a:ext cx="3108749" cy="22721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FC0DB3-A4A9-C997-D3FF-65E07675442C}"/>
              </a:ext>
            </a:extLst>
          </p:cNvPr>
          <p:cNvSpPr>
            <a:spLocks noChangeAspect="1"/>
          </p:cNvSpPr>
          <p:nvPr/>
        </p:nvSpPr>
        <p:spPr>
          <a:xfrm>
            <a:off x="827808" y="1181100"/>
            <a:ext cx="1584000" cy="118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Domain Dependent Representation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FEA9DF-A71A-ADA8-2F82-BD12BA8F498F}"/>
              </a:ext>
            </a:extLst>
          </p:cNvPr>
          <p:cNvSpPr>
            <a:spLocks noChangeAspect="1"/>
          </p:cNvSpPr>
          <p:nvPr/>
        </p:nvSpPr>
        <p:spPr>
          <a:xfrm>
            <a:off x="4705902" y="1181100"/>
            <a:ext cx="1584000" cy="118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Distance Function for Domain Membership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5E2BAC-532A-0416-171B-2D1E116A9A4C}"/>
              </a:ext>
            </a:extLst>
          </p:cNvPr>
          <p:cNvSpPr>
            <a:spLocks noChangeAspect="1"/>
          </p:cNvSpPr>
          <p:nvPr/>
        </p:nvSpPr>
        <p:spPr>
          <a:xfrm>
            <a:off x="2766855" y="1197763"/>
            <a:ext cx="1584000" cy="118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Domain Statistics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4088F8-508D-BD74-591C-8E406F61F872}"/>
              </a:ext>
            </a:extLst>
          </p:cNvPr>
          <p:cNvSpPr>
            <a:spLocks noChangeAspect="1"/>
          </p:cNvSpPr>
          <p:nvPr/>
        </p:nvSpPr>
        <p:spPr>
          <a:xfrm>
            <a:off x="6644950" y="1181100"/>
            <a:ext cx="1584000" cy="118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Bach Normalization for Each Domain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E8B0C4-1536-A07F-9711-18990F48D624}"/>
              </a:ext>
            </a:extLst>
          </p:cNvPr>
          <p:cNvSpPr/>
          <p:nvPr/>
        </p:nvSpPr>
        <p:spPr>
          <a:xfrm>
            <a:off x="2480226" y="1696349"/>
            <a:ext cx="218210" cy="190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B46205F-7C10-C61D-F7BA-814870F9B925}"/>
              </a:ext>
            </a:extLst>
          </p:cNvPr>
          <p:cNvSpPr/>
          <p:nvPr/>
        </p:nvSpPr>
        <p:spPr>
          <a:xfrm>
            <a:off x="4419273" y="1696349"/>
            <a:ext cx="218210" cy="190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2BF28E8-3C35-C84F-966B-52F04BEDD72A}"/>
              </a:ext>
            </a:extLst>
          </p:cNvPr>
          <p:cNvSpPr/>
          <p:nvPr/>
        </p:nvSpPr>
        <p:spPr>
          <a:xfrm>
            <a:off x="6354900" y="1696349"/>
            <a:ext cx="218210" cy="1908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47536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/>
            <a:r>
              <a:rPr lang="en-US" b="1" dirty="0"/>
              <a:t>Problem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15E6761-69CA-C849-F93F-FE5A7F762520}"/>
                  </a:ext>
                </a:extLst>
              </p:cNvPr>
              <p:cNvSpPr/>
              <p:nvPr/>
            </p:nvSpPr>
            <p:spPr>
              <a:xfrm>
                <a:off x="422561" y="1181100"/>
                <a:ext cx="1980000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𝑆𝑝𝑎𝑐𝑒</m:t>
                      </m:r>
                    </m:oMath>
                  </m:oMathPara>
                </a14:m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15E6761-69CA-C849-F93F-FE5A7F762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61" y="1181100"/>
                <a:ext cx="1980000" cy="1152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BB08194-C705-48DC-8950-71610490F299}"/>
                  </a:ext>
                </a:extLst>
              </p:cNvPr>
              <p:cNvSpPr/>
              <p:nvPr/>
            </p:nvSpPr>
            <p:spPr>
              <a:xfrm>
                <a:off x="2527645" y="1855171"/>
                <a:ext cx="1980000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BB08194-C705-48DC-8950-71610490F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645" y="1855171"/>
                <a:ext cx="1980000" cy="1152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2402C28-34D4-1428-000C-CE9FA28BD912}"/>
                  </a:ext>
                </a:extLst>
              </p:cNvPr>
              <p:cNvSpPr/>
              <p:nvPr/>
            </p:nvSpPr>
            <p:spPr>
              <a:xfrm>
                <a:off x="407848" y="2446265"/>
                <a:ext cx="1980000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𝑆𝑝𝑎𝑐𝑒</m:t>
                      </m:r>
                    </m:oMath>
                  </m:oMathPara>
                </a14:m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2402C28-34D4-1428-000C-CE9FA28BD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48" y="2446265"/>
                <a:ext cx="1980000" cy="1152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66C79AC-3884-22DC-8798-32A4ACDE5E5F}"/>
                  </a:ext>
                </a:extLst>
              </p:cNvPr>
              <p:cNvSpPr/>
              <p:nvPr/>
            </p:nvSpPr>
            <p:spPr>
              <a:xfrm>
                <a:off x="4632729" y="1870265"/>
                <a:ext cx="1980000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𝑇𝑟𝑎𝑖𝑛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𝐷𝑜𝑚𝑎𝑖𝑛𝑠</m:t>
                      </m:r>
                    </m:oMath>
                  </m:oMathPara>
                </a14:m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66C79AC-3884-22DC-8798-32A4ACDE5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729" y="1870265"/>
                <a:ext cx="1980000" cy="1152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FEA3E85-E746-AFC5-25F4-84856E6A16DD}"/>
                  </a:ext>
                </a:extLst>
              </p:cNvPr>
              <p:cNvSpPr/>
              <p:nvPr/>
            </p:nvSpPr>
            <p:spPr>
              <a:xfrm>
                <a:off x="3480574" y="3217294"/>
                <a:ext cx="1980000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𝐷𝑜𝑚𝑎𝑖𝑛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𝐷𝑒𝑝𝑒𝑛𝑑𝑒𝑛𝑡</m:t>
                      </m:r>
                    </m:oMath>
                  </m:oMathPara>
                </a14:m>
                <a:endParaRPr lang="en-US" sz="1200" b="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FEA3E85-E746-AFC5-25F4-84856E6A1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74" y="3217294"/>
                <a:ext cx="1980000" cy="1152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C60989-A6C2-900A-6549-4AEA54F595FB}"/>
                  </a:ext>
                </a:extLst>
              </p:cNvPr>
              <p:cNvSpPr/>
              <p:nvPr/>
            </p:nvSpPr>
            <p:spPr>
              <a:xfrm>
                <a:off x="6752527" y="1181100"/>
                <a:ext cx="1980000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𝑛𝑑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US" sz="12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2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Train Samples for each Domain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C60989-A6C2-900A-6549-4AEA54F59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27" y="1181100"/>
                <a:ext cx="1980000" cy="11520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4B14F2-4CC0-5ED4-CDF6-CAF71BB4C679}"/>
                  </a:ext>
                </a:extLst>
              </p:cNvPr>
              <p:cNvSpPr/>
              <p:nvPr/>
            </p:nvSpPr>
            <p:spPr>
              <a:xfrm>
                <a:off x="6752526" y="2455241"/>
                <a:ext cx="1980000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US" sz="1200" b="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200" b="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Test Set</a:t>
                </a:r>
              </a:p>
            </p:txBody>
          </p:sp>
        </mc:Choice>
        <mc:Fallback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44B14F2-4CC0-5ED4-CDF6-CAF71BB4C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26" y="2455241"/>
                <a:ext cx="1980000" cy="115200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52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/>
            <a:r>
              <a:rPr lang="en-US" b="1" dirty="0"/>
              <a:t>Multi-Source Domain Alignment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15E6761-69CA-C849-F93F-FE5A7F762520}"/>
                  </a:ext>
                </a:extLst>
              </p:cNvPr>
              <p:cNvSpPr/>
              <p:nvPr/>
            </p:nvSpPr>
            <p:spPr>
              <a:xfrm>
                <a:off x="633844" y="1059873"/>
                <a:ext cx="1905859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𝑑𝑜𝑚𝑎𝑖𝑛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15E6761-69CA-C849-F93F-FE5A7F762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44" y="1059873"/>
                <a:ext cx="1905859" cy="1152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2402C28-34D4-1428-000C-CE9FA28BD912}"/>
                  </a:ext>
                </a:extLst>
              </p:cNvPr>
              <p:cNvSpPr/>
              <p:nvPr/>
            </p:nvSpPr>
            <p:spPr>
              <a:xfrm>
                <a:off x="619131" y="2325038"/>
                <a:ext cx="1905859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2402C28-34D4-1428-000C-CE9FA28BD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1" y="2325038"/>
                <a:ext cx="1905859" cy="1152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89B7D6-8DE8-F0B8-F8BE-FCC97BA11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026" y="1524001"/>
            <a:ext cx="3506049" cy="28540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6A93B1C-7C40-645B-3EE9-3ED6E4580D87}"/>
                  </a:ext>
                </a:extLst>
              </p:cNvPr>
              <p:cNvSpPr/>
              <p:nvPr/>
            </p:nvSpPr>
            <p:spPr>
              <a:xfrm>
                <a:off x="633844" y="3590203"/>
                <a:ext cx="1905859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𝐸𝑛𝑠𝑒𝑚𝑏𝑙𝑒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𝐷𝑜𝑚𝑎𝑖𝑛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𝑆𝑝𝑒𝑐𝑖𝑓𝑖𝑐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𝑀𝑜𝑑𝑒𝑙𝑠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𝑎𝑟𝑖𝑛𝑔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𝑒𝑥𝑐𝑒𝑝𝑡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𝑛𝑜𝑟𝑚𝑎𝑙𝑖𝑧𝑎𝑡𝑖𝑜𝑛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𝑠𝑡𝑎𝑡𝑖𝑠𝑡𝑖𝑐𝑠</m:t>
                      </m:r>
                    </m:oMath>
                  </m:oMathPara>
                </a14:m>
                <a:endParaRPr lang="en-US" sz="1200" b="0" dirty="0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6A93B1C-7C40-645B-3EE9-3ED6E4580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44" y="3590203"/>
                <a:ext cx="1905859" cy="1152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370A093-DB75-4DD6-CC99-80946AE19AD9}"/>
                  </a:ext>
                </a:extLst>
              </p:cNvPr>
              <p:cNvSpPr/>
              <p:nvPr/>
            </p:nvSpPr>
            <p:spPr>
              <a:xfrm>
                <a:off x="2666066" y="2338126"/>
                <a:ext cx="1905859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370A093-DB75-4DD6-CC99-80946AE19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066" y="2338126"/>
                <a:ext cx="1905859" cy="1152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AE96142-6C20-061C-CF97-8056CF48A510}"/>
                  </a:ext>
                </a:extLst>
              </p:cNvPr>
              <p:cNvSpPr/>
              <p:nvPr/>
            </p:nvSpPr>
            <p:spPr>
              <a:xfrm>
                <a:off x="2666065" y="3616379"/>
                <a:ext cx="1905859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AE96142-6C20-061C-CF97-8056CF48A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065" y="3616379"/>
                <a:ext cx="1905859" cy="11520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8D45989-9898-DD50-8BF0-1C410DFF484B}"/>
                  </a:ext>
                </a:extLst>
              </p:cNvPr>
              <p:cNvSpPr/>
              <p:nvPr/>
            </p:nvSpPr>
            <p:spPr>
              <a:xfrm>
                <a:off x="2666066" y="1059873"/>
                <a:ext cx="1905859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𝑀𝑎𝑝</m:t>
                      </m:r>
                      <m:r>
                        <a:rPr lang="fa-I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a-IR" sz="12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a-I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𝐵𝑎𝑡𝑐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fa-IR" sz="1200" b="0" dirty="0"/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8D45989-9898-DD50-8BF0-1C410DFF4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066" y="1059873"/>
                <a:ext cx="1905859" cy="115200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23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Domain Localization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15E6761-69CA-C849-F93F-FE5A7F762520}"/>
                  </a:ext>
                </a:extLst>
              </p:cNvPr>
              <p:cNvSpPr/>
              <p:nvPr/>
            </p:nvSpPr>
            <p:spPr>
              <a:xfrm>
                <a:off x="773488" y="1558637"/>
                <a:ext cx="1905859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</a:rPr>
                  <a:t>Batch Normalization Layers</a:t>
                </a:r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15E6761-69CA-C849-F93F-FE5A7F762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88" y="1558637"/>
                <a:ext cx="1905859" cy="1152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2402C28-34D4-1428-000C-CE9FA28BD912}"/>
                  </a:ext>
                </a:extLst>
              </p:cNvPr>
              <p:cNvSpPr/>
              <p:nvPr/>
            </p:nvSpPr>
            <p:spPr>
              <a:xfrm>
                <a:off x="758775" y="2823802"/>
                <a:ext cx="1905859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Latent Space l-</a:t>
                </a:r>
                <a:r>
                  <a:rPr lang="en-US" i="1" dirty="0" err="1">
                    <a:latin typeface="Cambria Math" panose="02040503050406030204" pitchFamily="18" charset="0"/>
                  </a:rPr>
                  <a:t>th</a:t>
                </a:r>
                <a:r>
                  <a:rPr lang="en-US" i="1" dirty="0">
                    <a:latin typeface="Cambria Math" panose="02040503050406030204" pitchFamily="18" charset="0"/>
                  </a:rPr>
                  <a:t> Layer</a:t>
                </a:r>
              </a:p>
            </p:txBody>
          </p:sp>
        </mc:Choice>
        <mc:Fallback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2402C28-34D4-1428-000C-CE9FA28BD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5" y="2823802"/>
                <a:ext cx="1905859" cy="1152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A7224C-2B18-500A-C339-84D99B79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782" y="1282594"/>
            <a:ext cx="4580617" cy="33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FA9B-DBAD-4CA9-F4E7-8DB41997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Domain Localization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472528B-DBF8-8222-6DC4-4CB2FC3A8846}"/>
                  </a:ext>
                </a:extLst>
              </p:cNvPr>
              <p:cNvSpPr/>
              <p:nvPr/>
            </p:nvSpPr>
            <p:spPr>
              <a:xfrm>
                <a:off x="758775" y="1599024"/>
                <a:ext cx="3681608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𝐵𝑁𝐸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𝑑𝑜𝑚𝑎𝑖𝑛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472528B-DBF8-8222-6DC4-4CB2FC3A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5" y="1599024"/>
                <a:ext cx="3681608" cy="1152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F29BC5C-39D9-9796-D91F-B244F4AE5B19}"/>
                  </a:ext>
                </a:extLst>
              </p:cNvPr>
              <p:cNvSpPr/>
              <p:nvPr/>
            </p:nvSpPr>
            <p:spPr>
              <a:xfrm>
                <a:off x="4571925" y="1599024"/>
                <a:ext cx="3681608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Latent embedding for test data</a:t>
                </a: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F29BC5C-39D9-9796-D91F-B244F4AE5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25" y="1599024"/>
                <a:ext cx="3681608" cy="1152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07996C9-D4CD-04DF-031A-F5BA658736E5}"/>
                  </a:ext>
                </a:extLst>
              </p:cNvPr>
              <p:cNvSpPr/>
              <p:nvPr/>
            </p:nvSpPr>
            <p:spPr>
              <a:xfrm>
                <a:off x="1887139" y="2993518"/>
                <a:ext cx="5369571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pl-PL" smtClean="0"/>
                        <m:t>(</m:t>
                      </m:r>
                      <m:r>
                        <m:rPr>
                          <m:nor/>
                        </m:rPr>
                        <a:rPr lang="pl-PL" i="1" smtClean="0"/>
                        <m:t>p</m:t>
                      </m:r>
                      <m:r>
                        <m:rPr>
                          <m:nor/>
                        </m:rPr>
                        <a:rPr lang="pl-PL" i="1" smtClean="0"/>
                        <m:t>; </m:t>
                      </m:r>
                      <m:r>
                        <m:rPr>
                          <m:nor/>
                        </m:rPr>
                        <a:rPr lang="pl-PL" i="1" smtClean="0"/>
                        <m:t>q</m:t>
                      </m:r>
                      <m:r>
                        <m:rPr>
                          <m:nor/>
                        </m:rPr>
                        <a:rPr lang="pl-PL" smtClean="0"/>
                        <m:t>) = </m:t>
                      </m:r>
                      <m:r>
                        <m:rPr>
                          <m:nor/>
                        </m:rPr>
                        <a:rPr lang="pl-PL" i="1" smtClean="0"/>
                        <m:t>φ</m:t>
                      </m:r>
                      <m:r>
                        <m:rPr>
                          <m:nor/>
                        </m:rPr>
                        <a:rPr lang="en-US" b="0" i="0" smtClean="0"/>
                        <m:t>(</m:t>
                      </m:r>
                      <m:r>
                        <m:rPr>
                          <m:nor/>
                        </m:rPr>
                        <a:rPr lang="pl-PL" smtClean="0"/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1"/>
                        <m:t>,</m:t>
                      </m:r>
                      <m:r>
                        <m:rPr>
                          <m:nor/>
                        </m:rPr>
                        <a:rPr lang="pl-PL" i="1"/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pl-PL"/>
                        <m:t>)</m:t>
                      </m:r>
                      <m:r>
                        <m:rPr>
                          <m:nor/>
                        </m:rPr>
                        <a:rPr lang="en-US" i="1"/>
                        <m:t>,</m:t>
                      </m:r>
                      <m:r>
                        <m:rPr>
                          <m:nor/>
                        </m:rPr>
                        <a:rPr lang="pl-PL"/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1"/>
                        <m:t>,</m:t>
                      </m:r>
                      <m:r>
                        <m:rPr>
                          <m:nor/>
                        </m:rPr>
                        <a:rPr lang="pl-PL" i="1"/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pl-PL"/>
                        <m:t>)</m:t>
                      </m:r>
                      <m:r>
                        <m:rPr>
                          <m:nor/>
                        </m:rPr>
                        <a:rPr lang="en-US" b="0" i="0" smtClean="0"/>
                        <m:t>)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𝑊𝑎𝑠𝑠𝑒𝑟𝑠𝑡𝑒𝑖𝑛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07996C9-D4CD-04DF-031A-F5BA65873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139" y="2993518"/>
                <a:ext cx="5369571" cy="1152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73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FA9B-DBAD-4CA9-F4E7-8DB41997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Domain Localization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6DAB938-F63C-B24D-8C71-4A155553D69F}"/>
                  </a:ext>
                </a:extLst>
              </p:cNvPr>
              <p:cNvSpPr/>
              <p:nvPr/>
            </p:nvSpPr>
            <p:spPr>
              <a:xfrm>
                <a:off x="1845575" y="3013244"/>
                <a:ext cx="5369571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6DAB938-F63C-B24D-8C71-4A155553D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75" y="3013244"/>
                <a:ext cx="5369571" cy="1152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63F7F26-01F8-8075-FBFD-A365DA8FA923}"/>
                  </a:ext>
                </a:extLst>
              </p:cNvPr>
              <p:cNvSpPr/>
              <p:nvPr/>
            </p:nvSpPr>
            <p:spPr>
              <a:xfrm>
                <a:off x="1845576" y="1554256"/>
                <a:ext cx="5369571" cy="1152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𝑑𝑜𝑚𝑎𝑖𝑛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𝑆𝑖𝑚𝑖𝑙𝑎𝑟𝑖𝑡𝑦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𝑑𝑜𝑚𝑎𝑖𝑛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br>
                  <a:rPr lang="pl-PL" dirty="0"/>
                </a:br>
                <a:endParaRPr lang="en-US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63F7F26-01F8-8075-FBFD-A365DA8FA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76" y="1554256"/>
                <a:ext cx="5369571" cy="1152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03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674616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CEE7E-10C0-464A-F572-10338C71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7B7D86-5E9C-CF5F-5FF3-45AF3FEFF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766088"/>
              </p:ext>
            </p:extLst>
          </p:nvPr>
        </p:nvGraphicFramePr>
        <p:xfrm>
          <a:off x="1118680" y="1984546"/>
          <a:ext cx="6906490" cy="146546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210082832"/>
                    </a:ext>
                  </a:extLst>
                </a:gridCol>
                <a:gridCol w="3603336">
                  <a:extLst>
                    <a:ext uri="{9D8B030D-6E8A-4147-A177-3AD203B41FA5}">
                      <a16:colId xmlns:a16="http://schemas.microsoft.com/office/drawing/2014/main" val="1492354200"/>
                    </a:ext>
                  </a:extLst>
                </a:gridCol>
                <a:gridCol w="1271154">
                  <a:extLst>
                    <a:ext uri="{9D8B030D-6E8A-4147-A177-3AD203B41FA5}">
                      <a16:colId xmlns:a16="http://schemas.microsoft.com/office/drawing/2014/main" val="1075295535"/>
                    </a:ext>
                  </a:extLst>
                </a:gridCol>
              </a:tblGrid>
              <a:tr h="352945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(Art Painting, Cartoon, Photo, Sketch)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28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Office-31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51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Office-Caltech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(Office-31 + Caltech-256)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75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25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31AD-E0DD-AC31-2C91-115DC8EC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 Protocol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49CF45-2014-A4BC-AAC1-41DF707F2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603863"/>
              </p:ext>
            </p:extLst>
          </p:nvPr>
        </p:nvGraphicFramePr>
        <p:xfrm>
          <a:off x="2317098" y="2055376"/>
          <a:ext cx="4308839" cy="161278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53689">
                  <a:extLst>
                    <a:ext uri="{9D8B030D-6E8A-4147-A177-3AD203B41FA5}">
                      <a16:colId xmlns:a16="http://schemas.microsoft.com/office/drawing/2014/main" val="4210082832"/>
                    </a:ext>
                  </a:extLst>
                </a:gridCol>
                <a:gridCol w="2755150">
                  <a:extLst>
                    <a:ext uri="{9D8B030D-6E8A-4147-A177-3AD203B41FA5}">
                      <a16:colId xmlns:a16="http://schemas.microsoft.com/office/drawing/2014/main" val="1492354200"/>
                    </a:ext>
                  </a:extLst>
                </a:gridCol>
              </a:tblGrid>
              <a:tr h="352945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Evaluation Procedure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Leave-one-domain-out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28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Office-31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Leave-one-domain-out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51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Office-Caltech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Leave-one-domain-out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Leave-two-domain-out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75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77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mbria" panose="02040503050406030204" pitchFamily="18" charset="0"/>
                <a:cs typeface="B Titr" pitchFamily="2" charset="-78"/>
              </a:rPr>
              <a:t>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28155-0259-509E-8659-A49B950D5F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084277"/>
              </p:ext>
            </p:extLst>
          </p:nvPr>
        </p:nvGraphicFramePr>
        <p:xfrm>
          <a:off x="945573" y="539749"/>
          <a:ext cx="7294418" cy="4122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11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38622C-69BF-48E3-94D9-04DF09DFF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38622C-69BF-48E3-94D9-04DF09DFF5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D526D4-AC23-4B09-8EB0-BE812CA1B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4D526D4-AC23-4B09-8EB0-BE812CA1B1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E0222C-79DD-43C8-8ED5-51747D121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BE0222C-79DD-43C8-8ED5-51747D121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3E18BD-5F85-4189-A09D-D657FB7D57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73E18BD-5F85-4189-A09D-D657FB7D57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2CD0-F960-8DC1-FE9D-47946683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Comparison on PACS with </a:t>
            </a:r>
            <a:r>
              <a:rPr lang="en-US" b="1" dirty="0" err="1"/>
              <a:t>AlexNet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E9C5D-C64E-879F-D94F-DFC94BFF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20" y="1409676"/>
            <a:ext cx="6670961" cy="34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5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D84-ABDA-5F51-2FCD-2D31DED2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Comparison on Office-31 with </a:t>
            </a:r>
            <a:r>
              <a:rPr lang="en-US" b="1" dirty="0" err="1"/>
              <a:t>AlexNet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67B73-0D0B-0071-9A42-43BBE816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76" y="1542075"/>
            <a:ext cx="5727048" cy="19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2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D84-ABDA-5F51-2FCD-2D31DED2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Comparison on Office-Caltech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6AEDC-18FD-61E6-3267-C87D66EC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38" y="1524000"/>
            <a:ext cx="6013230" cy="2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5B5A-8AEF-BCE6-E0CD-623A5CE4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Ablation Study PACS with </a:t>
            </a:r>
            <a:r>
              <a:rPr lang="en-US" b="1" dirty="0" err="1"/>
              <a:t>AlexNet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8395C-8126-553B-6086-4C4E3224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543192"/>
            <a:ext cx="6691745" cy="1434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0E2AFB-BE22-7ADB-D40C-353C8017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81" y="3101210"/>
            <a:ext cx="6622068" cy="14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91284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/>
            <a:r>
              <a:rPr lang="en-US" b="1" dirty="0"/>
              <a:t>Pros and Cons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4FFCD4-79DE-7204-C966-14F3C3C3FF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339370"/>
              </p:ext>
            </p:extLst>
          </p:nvPr>
        </p:nvGraphicFramePr>
        <p:xfrm>
          <a:off x="533400" y="947821"/>
          <a:ext cx="7886700" cy="3932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566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/>
            <a:r>
              <a:rPr lang="en-US" b="1" dirty="0"/>
              <a:t>Future works</a:t>
            </a:r>
            <a:endParaRPr lang="fa-IR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C6D4-CCFC-B641-9A53-3A43F588E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00" marR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Changing Formula</a:t>
            </a:r>
          </a:p>
          <a:p>
            <a:pPr marL="495300" marR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Use few target samples</a:t>
            </a:r>
          </a:p>
          <a:p>
            <a:pPr marL="495300" marR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Test other data domains (for example text)</a:t>
            </a:r>
            <a:endParaRPr lang="fa-IR" sz="2400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7454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C6D4-CCFC-B641-9A53-3A43F588E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[1] Segu, Mattia, Alessio Tonioni, and Federico Tombari. "Batch normalization embeddings for deep domain generalization." Pattern Recognition 135 (2023): 109115.</a:t>
            </a:r>
          </a:p>
        </p:txBody>
      </p:sp>
    </p:spTree>
    <p:extLst>
      <p:ext uri="{BB962C8B-B14F-4D97-AF65-F5344CB8AC3E}">
        <p14:creationId xmlns:p14="http://schemas.microsoft.com/office/powerpoint/2010/main" val="78459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131109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1989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F3D1-9D7A-50BE-DE3D-7661780C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Title of the Article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9F6FC-628F-F14C-25CF-B68F30619249}"/>
              </a:ext>
            </a:extLst>
          </p:cNvPr>
          <p:cNvSpPr txBox="1"/>
          <p:nvPr/>
        </p:nvSpPr>
        <p:spPr>
          <a:xfrm>
            <a:off x="983674" y="2104053"/>
            <a:ext cx="4436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effectLst/>
                <a:latin typeface="NimbusRomNo9L-Medi"/>
              </a:rPr>
              <a:t>“Batch Normalization</a:t>
            </a:r>
            <a:endParaRPr lang="en-US" sz="3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9BE24-7C14-9A31-903E-27DA004C5A8A}"/>
              </a:ext>
            </a:extLst>
          </p:cNvPr>
          <p:cNvSpPr txBox="1"/>
          <p:nvPr/>
        </p:nvSpPr>
        <p:spPr>
          <a:xfrm>
            <a:off x="3037609" y="2750384"/>
            <a:ext cx="4828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latin typeface="NimbusRomNo9L-Medi"/>
              </a:rPr>
              <a:t>Domain Generalization”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11FF8-4A07-7BA5-0380-DAEDC2158543}"/>
              </a:ext>
            </a:extLst>
          </p:cNvPr>
          <p:cNvSpPr txBox="1"/>
          <p:nvPr/>
        </p:nvSpPr>
        <p:spPr>
          <a:xfrm>
            <a:off x="5250872" y="2106818"/>
            <a:ext cx="261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tx1"/>
                </a:solidFill>
                <a:latin typeface="NimbusRomNo9L-Medi"/>
              </a:rPr>
              <a:t>Embeddings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E5D2E-6518-7357-0853-A1441E1FB93D}"/>
              </a:ext>
            </a:extLst>
          </p:cNvPr>
          <p:cNvSpPr txBox="1"/>
          <p:nvPr/>
        </p:nvSpPr>
        <p:spPr>
          <a:xfrm>
            <a:off x="1362942" y="2747619"/>
            <a:ext cx="1839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tx1"/>
                </a:solidFill>
                <a:latin typeface="NimbusRomNo9L-Medi"/>
              </a:rPr>
              <a:t>for Deep </a:t>
            </a:r>
          </a:p>
        </p:txBody>
      </p:sp>
    </p:spTree>
    <p:extLst>
      <p:ext uri="{BB962C8B-B14F-4D97-AF65-F5344CB8AC3E}">
        <p14:creationId xmlns:p14="http://schemas.microsoft.com/office/powerpoint/2010/main" val="67438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A9B8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AE79-3092-F2F5-B7AE-D3448503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Batch Normalization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74ADFE-AC48-8309-C6A4-D93BB935F22D}"/>
              </a:ext>
            </a:extLst>
          </p:cNvPr>
          <p:cNvSpPr/>
          <p:nvPr/>
        </p:nvSpPr>
        <p:spPr>
          <a:xfrm>
            <a:off x="827808" y="2389909"/>
            <a:ext cx="1440000" cy="108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Covariate Shift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2D1646-16FB-2BB1-E854-640BA99B7755}"/>
              </a:ext>
            </a:extLst>
          </p:cNvPr>
          <p:cNvSpPr/>
          <p:nvPr/>
        </p:nvSpPr>
        <p:spPr>
          <a:xfrm>
            <a:off x="4608030" y="1751992"/>
            <a:ext cx="1440000" cy="108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Phase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DE072A-4E23-38D4-F719-F3D7D3FA9759}"/>
              </a:ext>
            </a:extLst>
          </p:cNvPr>
          <p:cNvSpPr/>
          <p:nvPr/>
        </p:nvSpPr>
        <p:spPr>
          <a:xfrm>
            <a:off x="4608030" y="3055256"/>
            <a:ext cx="1440000" cy="108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Phase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B016F0B-C33A-06AC-23C7-F73FFA590C44}"/>
                  </a:ext>
                </a:extLst>
              </p:cNvPr>
              <p:cNvSpPr/>
              <p:nvPr/>
            </p:nvSpPr>
            <p:spPr>
              <a:xfrm>
                <a:off x="2717919" y="2389909"/>
                <a:ext cx="1440000" cy="1080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Converting to Standard Normal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B016F0B-C33A-06AC-23C7-F73FFA590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919" y="2389909"/>
                <a:ext cx="1440000" cy="1080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80E859A-AFFA-C834-66F3-55C9E360CF16}"/>
                  </a:ext>
                </a:extLst>
              </p:cNvPr>
              <p:cNvSpPr/>
              <p:nvPr/>
            </p:nvSpPr>
            <p:spPr>
              <a:xfrm>
                <a:off x="6498142" y="1751992"/>
                <a:ext cx="1440000" cy="1080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80E859A-AFFA-C834-66F3-55C9E360C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42" y="1751992"/>
                <a:ext cx="1440000" cy="108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EDC1162-F3F0-AD63-0864-1365FA790BA4}"/>
                  </a:ext>
                </a:extLst>
              </p:cNvPr>
              <p:cNvSpPr/>
              <p:nvPr/>
            </p:nvSpPr>
            <p:spPr>
              <a:xfrm>
                <a:off x="6498141" y="3068783"/>
                <a:ext cx="1440000" cy="10800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]+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EDC1162-F3F0-AD63-0864-1365FA790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41" y="3068783"/>
                <a:ext cx="1440000" cy="108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43D83A24-DE1D-5A5C-A815-F1F521519613}"/>
              </a:ext>
            </a:extLst>
          </p:cNvPr>
          <p:cNvSpPr/>
          <p:nvPr/>
        </p:nvSpPr>
        <p:spPr>
          <a:xfrm>
            <a:off x="2386444" y="2877955"/>
            <a:ext cx="218210" cy="190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DE2065-07D0-9DCB-7620-4877FED6EE1B}"/>
              </a:ext>
            </a:extLst>
          </p:cNvPr>
          <p:cNvSpPr/>
          <p:nvPr/>
        </p:nvSpPr>
        <p:spPr>
          <a:xfrm rot="19706927">
            <a:off x="4280676" y="2462321"/>
            <a:ext cx="218210" cy="190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2903007-288E-DCB6-DDA1-8F92CCEC28F5}"/>
              </a:ext>
            </a:extLst>
          </p:cNvPr>
          <p:cNvSpPr/>
          <p:nvPr/>
        </p:nvSpPr>
        <p:spPr>
          <a:xfrm rot="2393964">
            <a:off x="4273869" y="3141662"/>
            <a:ext cx="218210" cy="190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2E931E5-42C8-612E-D870-855E9C595751}"/>
              </a:ext>
            </a:extLst>
          </p:cNvPr>
          <p:cNvSpPr/>
          <p:nvPr/>
        </p:nvSpPr>
        <p:spPr>
          <a:xfrm>
            <a:off x="6166666" y="2199081"/>
            <a:ext cx="218210" cy="1908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6A53878-91FB-304E-C29A-582ACAAE89BB}"/>
              </a:ext>
            </a:extLst>
          </p:cNvPr>
          <p:cNvSpPr/>
          <p:nvPr/>
        </p:nvSpPr>
        <p:spPr>
          <a:xfrm>
            <a:off x="6157175" y="3499842"/>
            <a:ext cx="218210" cy="1908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7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BAA2-1C26-38D6-2D31-E48E9BCE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Batch Normalization on </a:t>
            </a:r>
            <a:r>
              <a:rPr lang="en-US" b="1" dirty="0" err="1"/>
              <a:t>ResNet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5950F-935D-CA30-8861-0AE2666F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06" y="1132610"/>
            <a:ext cx="1612256" cy="32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5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/>
            <a:r>
              <a:rPr lang="en-US" b="1" dirty="0"/>
              <a:t>Domain 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E2E04-2C37-626A-CDAD-BB928E97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63" y="1201393"/>
            <a:ext cx="1800000" cy="1932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2F3E8-8DFA-4331-0EEA-8A4B3303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25" y="1201393"/>
            <a:ext cx="1800000" cy="19138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7B96E1-AC01-C051-AF69-2B587503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087" y="1263695"/>
            <a:ext cx="1800000" cy="1808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428BF9-B1FE-5A4D-21F9-FF6253BB4F07}"/>
              </a:ext>
            </a:extLst>
          </p:cNvPr>
          <p:cNvSpPr txBox="1"/>
          <p:nvPr/>
        </p:nvSpPr>
        <p:spPr>
          <a:xfrm>
            <a:off x="1132564" y="3243241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IRANSansX" pitchFamily="2" charset="-78"/>
              </a:rPr>
              <a:t>Cartoon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  <a:cs typeface="IRANSansX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95E27-5A21-017C-E9B6-04F289136045}"/>
              </a:ext>
            </a:extLst>
          </p:cNvPr>
          <p:cNvSpPr txBox="1"/>
          <p:nvPr/>
        </p:nvSpPr>
        <p:spPr>
          <a:xfrm>
            <a:off x="3633825" y="321097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IRANSansX" pitchFamily="2" charset="-78"/>
              </a:rPr>
              <a:t>Art Paining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  <a:cs typeface="IRANSansX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919C3-D900-435F-B575-B633B3998B5C}"/>
              </a:ext>
            </a:extLst>
          </p:cNvPr>
          <p:cNvSpPr txBox="1"/>
          <p:nvPr/>
        </p:nvSpPr>
        <p:spPr>
          <a:xfrm>
            <a:off x="6135086" y="321097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IRANSansX" pitchFamily="2" charset="-78"/>
              </a:rPr>
              <a:t>Photo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  <a:cs typeface="IRANSansX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5CB082-1FE6-8187-881B-B89F52B3C979}"/>
              </a:ext>
            </a:extLst>
          </p:cNvPr>
          <p:cNvSpPr/>
          <p:nvPr/>
        </p:nvSpPr>
        <p:spPr>
          <a:xfrm>
            <a:off x="2091444" y="4126379"/>
            <a:ext cx="2244437" cy="572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Shift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D8C2CE-7993-0103-E513-54FBD42F7836}"/>
              </a:ext>
            </a:extLst>
          </p:cNvPr>
          <p:cNvSpPr/>
          <p:nvPr/>
        </p:nvSpPr>
        <p:spPr>
          <a:xfrm>
            <a:off x="4644144" y="4107233"/>
            <a:ext cx="2244437" cy="572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vs Class</a:t>
            </a:r>
          </a:p>
        </p:txBody>
      </p:sp>
    </p:spTree>
    <p:extLst>
      <p:ext uri="{BB962C8B-B14F-4D97-AF65-F5344CB8AC3E}">
        <p14:creationId xmlns:p14="http://schemas.microsoft.com/office/powerpoint/2010/main" val="264451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/>
            <a:r>
              <a:rPr lang="en-US" b="1" dirty="0"/>
              <a:t>Related Works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356FC2-5C20-1622-B987-74AF24A690F0}"/>
              </a:ext>
            </a:extLst>
          </p:cNvPr>
          <p:cNvSpPr/>
          <p:nvPr/>
        </p:nvSpPr>
        <p:spPr>
          <a:xfrm>
            <a:off x="839558" y="2950209"/>
            <a:ext cx="1440000" cy="108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Tuning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2498EB-5463-702C-6F5C-73C36AFD4DBB}"/>
              </a:ext>
            </a:extLst>
          </p:cNvPr>
          <p:cNvSpPr/>
          <p:nvPr/>
        </p:nvSpPr>
        <p:spPr>
          <a:xfrm>
            <a:off x="2727239" y="2312965"/>
            <a:ext cx="1440000" cy="108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Data on Unseen Domain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E26258-87D2-2EAA-8A33-202712CD8C81}"/>
              </a:ext>
            </a:extLst>
          </p:cNvPr>
          <p:cNvSpPr/>
          <p:nvPr/>
        </p:nvSpPr>
        <p:spPr>
          <a:xfrm>
            <a:off x="6945075" y="2312965"/>
            <a:ext cx="1440000" cy="108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Generalization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331C2-9879-4197-B2F5-30F301525E98}"/>
              </a:ext>
            </a:extLst>
          </p:cNvPr>
          <p:cNvSpPr/>
          <p:nvPr/>
        </p:nvSpPr>
        <p:spPr>
          <a:xfrm>
            <a:off x="5057394" y="2312965"/>
            <a:ext cx="1440000" cy="108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Robust</a:t>
            </a:r>
          </a:p>
          <a:p>
            <a:pPr algn="ctr"/>
            <a:r>
              <a:rPr lang="en-US" dirty="0"/>
              <a:t>to Unseen Domain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EE03D7F-47DE-91B5-2E50-2F1BE7C7FD66}"/>
              </a:ext>
            </a:extLst>
          </p:cNvPr>
          <p:cNvSpPr/>
          <p:nvPr/>
        </p:nvSpPr>
        <p:spPr>
          <a:xfrm>
            <a:off x="839558" y="1566239"/>
            <a:ext cx="1440000" cy="108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Adaptation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24EF6EC-D6F4-4F82-9812-06D6D552FAB8}"/>
              </a:ext>
            </a:extLst>
          </p:cNvPr>
          <p:cNvSpPr/>
          <p:nvPr/>
        </p:nvSpPr>
        <p:spPr>
          <a:xfrm rot="12772734">
            <a:off x="2393519" y="2150185"/>
            <a:ext cx="218210" cy="1908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23E55AE-5C91-50E0-7F39-F8EB64B3AE61}"/>
              </a:ext>
            </a:extLst>
          </p:cNvPr>
          <p:cNvSpPr/>
          <p:nvPr/>
        </p:nvSpPr>
        <p:spPr>
          <a:xfrm rot="8677645">
            <a:off x="2383116" y="3394795"/>
            <a:ext cx="218210" cy="1908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F938329-7002-4709-7291-874C65682EAF}"/>
              </a:ext>
            </a:extLst>
          </p:cNvPr>
          <p:cNvSpPr/>
          <p:nvPr/>
        </p:nvSpPr>
        <p:spPr>
          <a:xfrm>
            <a:off x="6612129" y="2782124"/>
            <a:ext cx="218210" cy="1908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1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8" grpId="0" animBg="1"/>
      <p:bldP spid="19" grpId="0" animBg="1"/>
      <p:bldP spid="21" grpId="0" animBg="1"/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/>
            <a:r>
              <a:rPr lang="en-US" b="1" dirty="0"/>
              <a:t>Related Works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E26258-87D2-2EAA-8A33-202712CD8C81}"/>
              </a:ext>
            </a:extLst>
          </p:cNvPr>
          <p:cNvSpPr>
            <a:spLocks noChangeAspect="1"/>
          </p:cNvSpPr>
          <p:nvPr/>
        </p:nvSpPr>
        <p:spPr>
          <a:xfrm>
            <a:off x="910151" y="2574218"/>
            <a:ext cx="1536000" cy="115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Generalization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074D3B-6C37-B36C-190A-D2F3B3C9115C}"/>
              </a:ext>
            </a:extLst>
          </p:cNvPr>
          <p:cNvSpPr>
            <a:spLocks noChangeAspect="1"/>
          </p:cNvSpPr>
          <p:nvPr/>
        </p:nvSpPr>
        <p:spPr>
          <a:xfrm>
            <a:off x="3131925" y="1602775"/>
            <a:ext cx="1536000" cy="115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Invariant Features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23223B8-DA42-9052-D78E-C6E70B863DEE}"/>
              </a:ext>
            </a:extLst>
          </p:cNvPr>
          <p:cNvSpPr>
            <a:spLocks noChangeAspect="1"/>
          </p:cNvSpPr>
          <p:nvPr/>
        </p:nvSpPr>
        <p:spPr>
          <a:xfrm>
            <a:off x="3131925" y="3675026"/>
            <a:ext cx="1536000" cy="115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Specific Representation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702B7A6-8745-3B64-D5E6-F5A2E2BF7EE9}"/>
              </a:ext>
            </a:extLst>
          </p:cNvPr>
          <p:cNvSpPr>
            <a:spLocks noChangeAspect="1"/>
          </p:cNvSpPr>
          <p:nvPr/>
        </p:nvSpPr>
        <p:spPr>
          <a:xfrm>
            <a:off x="5304335" y="978292"/>
            <a:ext cx="1536000" cy="115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Level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25BF1F7-DCAE-CC9B-9E4C-749E57901681}"/>
              </a:ext>
            </a:extLst>
          </p:cNvPr>
          <p:cNvSpPr>
            <a:spLocks noChangeAspect="1"/>
          </p:cNvSpPr>
          <p:nvPr/>
        </p:nvSpPr>
        <p:spPr>
          <a:xfrm>
            <a:off x="5305699" y="2213242"/>
            <a:ext cx="1536000" cy="115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Based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DA14543-E775-AD57-D29A-240E0FE98B8A}"/>
              </a:ext>
            </a:extLst>
          </p:cNvPr>
          <p:cNvSpPr>
            <a:spLocks noChangeAspect="1"/>
          </p:cNvSpPr>
          <p:nvPr/>
        </p:nvSpPr>
        <p:spPr>
          <a:xfrm>
            <a:off x="6918390" y="2213242"/>
            <a:ext cx="1536000" cy="115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 Learning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15433B8-90B4-563E-C3FE-68009A5712B9}"/>
              </a:ext>
            </a:extLst>
          </p:cNvPr>
          <p:cNvSpPr>
            <a:spLocks noChangeAspect="1"/>
          </p:cNvSpPr>
          <p:nvPr/>
        </p:nvSpPr>
        <p:spPr>
          <a:xfrm>
            <a:off x="6918390" y="978292"/>
            <a:ext cx="1536000" cy="115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Level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9073D55-DE15-B49A-3770-9D3E3660A077}"/>
              </a:ext>
            </a:extLst>
          </p:cNvPr>
          <p:cNvSpPr>
            <a:spLocks noChangeAspect="1"/>
          </p:cNvSpPr>
          <p:nvPr/>
        </p:nvSpPr>
        <p:spPr>
          <a:xfrm>
            <a:off x="6073699" y="3662773"/>
            <a:ext cx="1536000" cy="115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Bach Normalization Embedding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DAD7EB8-B58B-73BF-8993-8806765CDDED}"/>
              </a:ext>
            </a:extLst>
          </p:cNvPr>
          <p:cNvSpPr/>
          <p:nvPr/>
        </p:nvSpPr>
        <p:spPr>
          <a:xfrm rot="19704153">
            <a:off x="2643182" y="2427055"/>
            <a:ext cx="218210" cy="190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6E5DB24-E1F0-0973-11B4-7105FD0F3EC5}"/>
              </a:ext>
            </a:extLst>
          </p:cNvPr>
          <p:cNvSpPr/>
          <p:nvPr/>
        </p:nvSpPr>
        <p:spPr>
          <a:xfrm rot="1680617">
            <a:off x="2637696" y="3702836"/>
            <a:ext cx="218210" cy="190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F47B23F-45A8-1701-F202-E4865D2CA6D3}"/>
              </a:ext>
            </a:extLst>
          </p:cNvPr>
          <p:cNvSpPr/>
          <p:nvPr/>
        </p:nvSpPr>
        <p:spPr>
          <a:xfrm>
            <a:off x="4845168" y="2083361"/>
            <a:ext cx="218210" cy="1908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A45222A-8539-763D-D7D3-4B07ACC9B2AE}"/>
              </a:ext>
            </a:extLst>
          </p:cNvPr>
          <p:cNvSpPr/>
          <p:nvPr/>
        </p:nvSpPr>
        <p:spPr>
          <a:xfrm>
            <a:off x="4845168" y="4201146"/>
            <a:ext cx="218210" cy="1908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Minimalist &amp; Formal Consulting Toolkit by Slidesgo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477</Words>
  <Application>Microsoft Office PowerPoint</Application>
  <PresentationFormat>On-screen Show (16:9)</PresentationFormat>
  <Paragraphs>148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Merriweather Black</vt:lpstr>
      <vt:lpstr>Cambria Math</vt:lpstr>
      <vt:lpstr>Cambria</vt:lpstr>
      <vt:lpstr>Arial</vt:lpstr>
      <vt:lpstr>Inter</vt:lpstr>
      <vt:lpstr>Inter ExtraBold</vt:lpstr>
      <vt:lpstr>Roboto Condensed Light</vt:lpstr>
      <vt:lpstr>NimbusRomNo9L-Medi</vt:lpstr>
      <vt:lpstr>Wingdings</vt:lpstr>
      <vt:lpstr>Minimalist &amp; Formal Consulting Toolkit by Slidesgo</vt:lpstr>
      <vt:lpstr>Batch Normalization Embeddings for Deep Domain Generalization</vt:lpstr>
      <vt:lpstr>Overview</vt:lpstr>
      <vt:lpstr>PowerPoint Presentation</vt:lpstr>
      <vt:lpstr>Title of the Article</vt:lpstr>
      <vt:lpstr>Batch Normalization</vt:lpstr>
      <vt:lpstr>Batch Normalization on ResNet</vt:lpstr>
      <vt:lpstr>Domain Generalization</vt:lpstr>
      <vt:lpstr>Related Works</vt:lpstr>
      <vt:lpstr>Related Works</vt:lpstr>
      <vt:lpstr>Method Overview</vt:lpstr>
      <vt:lpstr>PowerPoint Presentation</vt:lpstr>
      <vt:lpstr>Problem Formulation</vt:lpstr>
      <vt:lpstr>Multi-Source Domain Alignment Layer</vt:lpstr>
      <vt:lpstr>Domain Localization</vt:lpstr>
      <vt:lpstr>Domain Localization</vt:lpstr>
      <vt:lpstr>Domain Localization</vt:lpstr>
      <vt:lpstr>PowerPoint Presentation</vt:lpstr>
      <vt:lpstr>Dataset</vt:lpstr>
      <vt:lpstr>Evaluation Protocol</vt:lpstr>
      <vt:lpstr>Comparison on PACS with AlexNet</vt:lpstr>
      <vt:lpstr>Comparison on Office-31 with AlexNet</vt:lpstr>
      <vt:lpstr>Comparison on Office-Caltech</vt:lpstr>
      <vt:lpstr>Ablation Study PACS with AlexNet</vt:lpstr>
      <vt:lpstr>PowerPoint Presentation</vt:lpstr>
      <vt:lpstr>Pros and Cons</vt:lpstr>
      <vt:lpstr>Future works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Minimalistisches und formales Beratungs Toolkit</dc:title>
  <cp:lastModifiedBy>AlirezaMazochi</cp:lastModifiedBy>
  <cp:revision>32</cp:revision>
  <dcterms:modified xsi:type="dcterms:W3CDTF">2022-12-02T13:18:47Z</dcterms:modified>
</cp:coreProperties>
</file>